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rts/chart2.xml" ContentType="application/vnd.openxmlformats-officedocument.drawingml.chart+xml"/>
  <Override PartName="/ppt/theme/themeOverride2.xml" ContentType="application/vnd.openxmlformats-officedocument.themeOverr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rts/chart3.xml" ContentType="application/vnd.openxmlformats-officedocument.drawingml.chart+xml"/>
  <Override PartName="/ppt/theme/themeOverride3.xml" ContentType="application/vnd.openxmlformats-officedocument.themeOverr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rts/chart4.xml" ContentType="application/vnd.openxmlformats-officedocument.drawingml.chart+xml"/>
  <Override PartName="/ppt/theme/themeOverride4.xml" ContentType="application/vnd.openxmlformats-officedocument.themeOverr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9" r:id="rId4"/>
    <p:sldId id="273" r:id="rId5"/>
    <p:sldId id="305" r:id="rId6"/>
    <p:sldId id="306" r:id="rId7"/>
    <p:sldId id="271" r:id="rId8"/>
    <p:sldId id="307" r:id="rId9"/>
    <p:sldId id="308" r:id="rId10"/>
    <p:sldId id="278" r:id="rId11"/>
    <p:sldId id="263" r:id="rId12"/>
    <p:sldId id="283" r:id="rId13"/>
    <p:sldId id="279" r:id="rId14"/>
    <p:sldId id="284" r:id="rId15"/>
    <p:sldId id="280" r:id="rId16"/>
    <p:sldId id="285" r:id="rId17"/>
    <p:sldId id="281" r:id="rId18"/>
    <p:sldId id="286" r:id="rId19"/>
    <p:sldId id="282" r:id="rId20"/>
    <p:sldId id="270" r:id="rId21"/>
    <p:sldId id="287" r:id="rId22"/>
    <p:sldId id="295" r:id="rId23"/>
    <p:sldId id="309" r:id="rId24"/>
    <p:sldId id="310" r:id="rId25"/>
    <p:sldId id="301" r:id="rId26"/>
    <p:sldId id="302" r:id="rId27"/>
    <p:sldId id="304" r:id="rId28"/>
    <p:sldId id="303" r:id="rId29"/>
  </p:sldIdLst>
  <p:sldSz cx="9144000" cy="6858000" type="screen4x3"/>
  <p:notesSz cx="6797675" cy="98567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kha"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71" autoAdjust="0"/>
  </p:normalViewPr>
  <p:slideViewPr>
    <p:cSldViewPr>
      <p:cViewPr>
        <p:scale>
          <a:sx n="75" d="100"/>
          <a:sy n="75" d="100"/>
        </p:scale>
        <p:origin x="-1230"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088" y="-84"/>
      </p:cViewPr>
      <p:guideLst>
        <p:guide orient="horz" pos="3105"/>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11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22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33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44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55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66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77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88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ar-OM" dirty="0" smtClean="0"/>
              <a:t>الهدف (1) </a:t>
            </a:r>
            <a:r>
              <a:rPr lang="ar-OM" dirty="0" smtClean="0">
                <a:solidFill>
                  <a:schemeClr val="tx1"/>
                </a:solidFill>
              </a:rPr>
              <a:t>تطوير </a:t>
            </a:r>
            <a:r>
              <a:rPr lang="ar-OM" dirty="0" smtClean="0"/>
              <a:t>الالتحاق</a:t>
            </a:r>
            <a:r>
              <a:rPr lang="ar-OM" baseline="0" dirty="0" smtClean="0"/>
              <a:t> والقبول في التعليم العالي</a:t>
            </a:r>
            <a:r>
              <a:rPr lang="ar-OM" dirty="0" smtClean="0"/>
              <a:t> </a:t>
            </a:r>
            <a:endParaRPr lang="en-US"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Sheet1!$B$3</c:f>
              <c:strCache>
                <c:ptCount val="1"/>
                <c:pt idx="0">
                  <c:v>Goal1 Access</c:v>
                </c:pt>
              </c:strCache>
            </c:strRef>
          </c:tx>
          <c:invertIfNegative val="0"/>
          <c:dPt>
            <c:idx val="22"/>
            <c:invertIfNegative val="0"/>
            <c:bubble3D val="0"/>
            <c:spPr>
              <a:solidFill>
                <a:srgbClr val="FF0000"/>
              </a:solidFill>
            </c:spPr>
          </c:dPt>
          <c:dPt>
            <c:idx val="25"/>
            <c:invertIfNegative val="0"/>
            <c:bubble3D val="0"/>
            <c:spPr>
              <a:solidFill>
                <a:srgbClr val="00B050"/>
              </a:solidFill>
            </c:spPr>
          </c:dPt>
          <c:cat>
            <c:strRef>
              <c:f>Sheet1!$C$2:$AG$2</c:f>
              <c:strCache>
                <c:ptCount val="31"/>
                <c:pt idx="0">
                  <c:v>HEI 1</c:v>
                </c:pt>
                <c:pt idx="1">
                  <c:v>HEI 2</c:v>
                </c:pt>
                <c:pt idx="2">
                  <c:v>HEI 3</c:v>
                </c:pt>
                <c:pt idx="3">
                  <c:v>HEI 4</c:v>
                </c:pt>
                <c:pt idx="4">
                  <c:v>HEI 5</c:v>
                </c:pt>
                <c:pt idx="5">
                  <c:v>HEI 6</c:v>
                </c:pt>
                <c:pt idx="6">
                  <c:v>HEI 7</c:v>
                </c:pt>
                <c:pt idx="7">
                  <c:v>HEI 8</c:v>
                </c:pt>
                <c:pt idx="8">
                  <c:v>HEI 9</c:v>
                </c:pt>
                <c:pt idx="9">
                  <c:v>HEI 10</c:v>
                </c:pt>
                <c:pt idx="10">
                  <c:v>HEI 11</c:v>
                </c:pt>
                <c:pt idx="11">
                  <c:v>HEI 12</c:v>
                </c:pt>
                <c:pt idx="12">
                  <c:v>HEI 13</c:v>
                </c:pt>
                <c:pt idx="13">
                  <c:v>HEI 14</c:v>
                </c:pt>
                <c:pt idx="14">
                  <c:v>HEI 15</c:v>
                </c:pt>
                <c:pt idx="15">
                  <c:v>HEI 16</c:v>
                </c:pt>
                <c:pt idx="16">
                  <c:v>HEI 17</c:v>
                </c:pt>
                <c:pt idx="17">
                  <c:v>HEI 18</c:v>
                </c:pt>
                <c:pt idx="18">
                  <c:v>HEI 19</c:v>
                </c:pt>
                <c:pt idx="19">
                  <c:v>HEI 20</c:v>
                </c:pt>
                <c:pt idx="20">
                  <c:v>HEI 21</c:v>
                </c:pt>
                <c:pt idx="21">
                  <c:v>HEI 22</c:v>
                </c:pt>
                <c:pt idx="22">
                  <c:v>HEI 23</c:v>
                </c:pt>
                <c:pt idx="23">
                  <c:v>HEI 24</c:v>
                </c:pt>
                <c:pt idx="24">
                  <c:v>HEI 25</c:v>
                </c:pt>
                <c:pt idx="25">
                  <c:v>HEI 26</c:v>
                </c:pt>
                <c:pt idx="26">
                  <c:v>HEI 27</c:v>
                </c:pt>
                <c:pt idx="27">
                  <c:v>HEI 28</c:v>
                </c:pt>
                <c:pt idx="28">
                  <c:v>HEI 29</c:v>
                </c:pt>
                <c:pt idx="29">
                  <c:v>HEI 30</c:v>
                </c:pt>
                <c:pt idx="30">
                  <c:v>Average</c:v>
                </c:pt>
              </c:strCache>
            </c:strRef>
          </c:cat>
          <c:val>
            <c:numRef>
              <c:f>Sheet1!$C$3:$AG$3</c:f>
              <c:numCache>
                <c:formatCode>General</c:formatCode>
                <c:ptCount val="31"/>
                <c:pt idx="0">
                  <c:v>138.80000000000001</c:v>
                </c:pt>
                <c:pt idx="1">
                  <c:v>104.4</c:v>
                </c:pt>
                <c:pt idx="2">
                  <c:v>111.8</c:v>
                </c:pt>
                <c:pt idx="3">
                  <c:v>111.8</c:v>
                </c:pt>
                <c:pt idx="4">
                  <c:v>161.80000000000001</c:v>
                </c:pt>
                <c:pt idx="5">
                  <c:v>105.8</c:v>
                </c:pt>
                <c:pt idx="6">
                  <c:v>103.6</c:v>
                </c:pt>
                <c:pt idx="7">
                  <c:v>156.19999999999999</c:v>
                </c:pt>
                <c:pt idx="8">
                  <c:v>133</c:v>
                </c:pt>
                <c:pt idx="9">
                  <c:v>165</c:v>
                </c:pt>
                <c:pt idx="10">
                  <c:v>150.4</c:v>
                </c:pt>
                <c:pt idx="11">
                  <c:v>109</c:v>
                </c:pt>
                <c:pt idx="12">
                  <c:v>125.8</c:v>
                </c:pt>
                <c:pt idx="13">
                  <c:v>112.8</c:v>
                </c:pt>
                <c:pt idx="14">
                  <c:v>141.19999999999999</c:v>
                </c:pt>
                <c:pt idx="15">
                  <c:v>133</c:v>
                </c:pt>
                <c:pt idx="16">
                  <c:v>150</c:v>
                </c:pt>
                <c:pt idx="17">
                  <c:v>134.19999999999999</c:v>
                </c:pt>
                <c:pt idx="18">
                  <c:v>163.4</c:v>
                </c:pt>
                <c:pt idx="19">
                  <c:v>154.80000000000001</c:v>
                </c:pt>
                <c:pt idx="20">
                  <c:v>110.4</c:v>
                </c:pt>
                <c:pt idx="21">
                  <c:v>142.80000000000001</c:v>
                </c:pt>
                <c:pt idx="22">
                  <c:v>82</c:v>
                </c:pt>
                <c:pt idx="23">
                  <c:v>124.2</c:v>
                </c:pt>
                <c:pt idx="24">
                  <c:v>131.80000000000001</c:v>
                </c:pt>
                <c:pt idx="25">
                  <c:v>189</c:v>
                </c:pt>
                <c:pt idx="26">
                  <c:v>154</c:v>
                </c:pt>
                <c:pt idx="27">
                  <c:v>154.6</c:v>
                </c:pt>
                <c:pt idx="28">
                  <c:v>152.4</c:v>
                </c:pt>
                <c:pt idx="29">
                  <c:v>163.19999999999999</c:v>
                </c:pt>
                <c:pt idx="30">
                  <c:v>135.70667</c:v>
                </c:pt>
              </c:numCache>
            </c:numRef>
          </c:val>
        </c:ser>
        <c:dLbls>
          <c:showLegendKey val="0"/>
          <c:showVal val="0"/>
          <c:showCatName val="0"/>
          <c:showSerName val="0"/>
          <c:showPercent val="0"/>
          <c:showBubbleSize val="0"/>
        </c:dLbls>
        <c:gapWidth val="150"/>
        <c:shape val="box"/>
        <c:axId val="112848256"/>
        <c:axId val="113251456"/>
        <c:axId val="0"/>
      </c:bar3DChart>
      <c:catAx>
        <c:axId val="112848256"/>
        <c:scaling>
          <c:orientation val="minMax"/>
        </c:scaling>
        <c:delete val="0"/>
        <c:axPos val="b"/>
        <c:numFmt formatCode="General" sourceLinked="0"/>
        <c:majorTickMark val="out"/>
        <c:minorTickMark val="none"/>
        <c:tickLblPos val="nextTo"/>
        <c:crossAx val="113251456"/>
        <c:crosses val="autoZero"/>
        <c:auto val="1"/>
        <c:lblAlgn val="ctr"/>
        <c:lblOffset val="100"/>
        <c:noMultiLvlLbl val="0"/>
      </c:catAx>
      <c:valAx>
        <c:axId val="113251456"/>
        <c:scaling>
          <c:orientation val="minMax"/>
        </c:scaling>
        <c:delete val="0"/>
        <c:axPos val="l"/>
        <c:majorGridlines/>
        <c:numFmt formatCode="General" sourceLinked="1"/>
        <c:majorTickMark val="out"/>
        <c:minorTickMark val="none"/>
        <c:tickLblPos val="nextTo"/>
        <c:crossAx val="112848256"/>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ar-OM" dirty="0" smtClean="0"/>
              <a:t>الهدف (2) </a:t>
            </a:r>
            <a:r>
              <a:rPr lang="ar-OM" dirty="0" smtClean="0">
                <a:solidFill>
                  <a:schemeClr val="tx1"/>
                </a:solidFill>
              </a:rPr>
              <a:t>خلق ثقافة التميز</a:t>
            </a:r>
            <a:r>
              <a:rPr lang="ar-OM" baseline="0" dirty="0" smtClean="0">
                <a:solidFill>
                  <a:schemeClr val="tx1"/>
                </a:solidFill>
              </a:rPr>
              <a:t> </a:t>
            </a:r>
            <a:r>
              <a:rPr lang="ar-OM" baseline="0" dirty="0" smtClean="0"/>
              <a:t>الأكاديمي</a:t>
            </a:r>
            <a:endParaRPr lang="en-US"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Sheet1!$B$3</c:f>
              <c:strCache>
                <c:ptCount val="1"/>
                <c:pt idx="0">
                  <c:v>Goal 2 Academic Excellence</c:v>
                </c:pt>
              </c:strCache>
            </c:strRef>
          </c:tx>
          <c:invertIfNegative val="0"/>
          <c:dPt>
            <c:idx val="16"/>
            <c:invertIfNegative val="0"/>
            <c:bubble3D val="0"/>
            <c:spPr>
              <a:solidFill>
                <a:srgbClr val="FF0000"/>
              </a:solidFill>
            </c:spPr>
          </c:dPt>
          <c:dPt>
            <c:idx val="22"/>
            <c:invertIfNegative val="0"/>
            <c:bubble3D val="0"/>
            <c:spPr>
              <a:solidFill>
                <a:srgbClr val="00B050"/>
              </a:solidFill>
            </c:spPr>
          </c:dPt>
          <c:cat>
            <c:strRef>
              <c:f>Sheet1!$C$2:$AG$2</c:f>
              <c:strCache>
                <c:ptCount val="31"/>
                <c:pt idx="0">
                  <c:v>HEI 1</c:v>
                </c:pt>
                <c:pt idx="1">
                  <c:v>HEI 2</c:v>
                </c:pt>
                <c:pt idx="2">
                  <c:v>HEI 3</c:v>
                </c:pt>
                <c:pt idx="3">
                  <c:v>HEI 4</c:v>
                </c:pt>
                <c:pt idx="4">
                  <c:v>HEI 5</c:v>
                </c:pt>
                <c:pt idx="5">
                  <c:v>HEI 6</c:v>
                </c:pt>
                <c:pt idx="6">
                  <c:v>HEI 7</c:v>
                </c:pt>
                <c:pt idx="7">
                  <c:v>HEI 8</c:v>
                </c:pt>
                <c:pt idx="8">
                  <c:v>HEI 9</c:v>
                </c:pt>
                <c:pt idx="9">
                  <c:v>HEI 10</c:v>
                </c:pt>
                <c:pt idx="10">
                  <c:v>HEI 11</c:v>
                </c:pt>
                <c:pt idx="11">
                  <c:v>HEI 12</c:v>
                </c:pt>
                <c:pt idx="12">
                  <c:v>HEI 13</c:v>
                </c:pt>
                <c:pt idx="13">
                  <c:v>HEI 14</c:v>
                </c:pt>
                <c:pt idx="14">
                  <c:v>HEI 15</c:v>
                </c:pt>
                <c:pt idx="15">
                  <c:v>HEI 16</c:v>
                </c:pt>
                <c:pt idx="16">
                  <c:v>HEI 17</c:v>
                </c:pt>
                <c:pt idx="17">
                  <c:v>HEI 18</c:v>
                </c:pt>
                <c:pt idx="18">
                  <c:v>HEI 19</c:v>
                </c:pt>
                <c:pt idx="19">
                  <c:v>HEI 20</c:v>
                </c:pt>
                <c:pt idx="20">
                  <c:v>HEI 21</c:v>
                </c:pt>
                <c:pt idx="21">
                  <c:v>HEI 22</c:v>
                </c:pt>
                <c:pt idx="22">
                  <c:v>HEI 23</c:v>
                </c:pt>
                <c:pt idx="23">
                  <c:v>HEI 24</c:v>
                </c:pt>
                <c:pt idx="24">
                  <c:v>HEI 25</c:v>
                </c:pt>
                <c:pt idx="25">
                  <c:v>HEI 26</c:v>
                </c:pt>
                <c:pt idx="26">
                  <c:v>HEI 27</c:v>
                </c:pt>
                <c:pt idx="27">
                  <c:v>HEI 28</c:v>
                </c:pt>
                <c:pt idx="28">
                  <c:v>HEI 29</c:v>
                </c:pt>
                <c:pt idx="29">
                  <c:v>HEI 30</c:v>
                </c:pt>
                <c:pt idx="30">
                  <c:v>Average</c:v>
                </c:pt>
              </c:strCache>
            </c:strRef>
          </c:cat>
          <c:val>
            <c:numRef>
              <c:f>Sheet1!$C$3:$AG$3</c:f>
              <c:numCache>
                <c:formatCode>General</c:formatCode>
                <c:ptCount val="31"/>
                <c:pt idx="0">
                  <c:v>285.71955000000003</c:v>
                </c:pt>
                <c:pt idx="1">
                  <c:v>261.22809999999998</c:v>
                </c:pt>
                <c:pt idx="2">
                  <c:v>264.98565000000002</c:v>
                </c:pt>
                <c:pt idx="3">
                  <c:v>260.31443999999999</c:v>
                </c:pt>
                <c:pt idx="4">
                  <c:v>382.97552999999999</c:v>
                </c:pt>
                <c:pt idx="5">
                  <c:v>256.8297</c:v>
                </c:pt>
                <c:pt idx="6">
                  <c:v>293.53260999999998</c:v>
                </c:pt>
                <c:pt idx="7">
                  <c:v>244.28058999999999</c:v>
                </c:pt>
                <c:pt idx="8">
                  <c:v>358.03318000000002</c:v>
                </c:pt>
                <c:pt idx="9">
                  <c:v>249.52894000000001</c:v>
                </c:pt>
                <c:pt idx="10">
                  <c:v>372.13362999999998</c:v>
                </c:pt>
                <c:pt idx="11">
                  <c:v>265.63312000000002</c:v>
                </c:pt>
                <c:pt idx="12">
                  <c:v>264.96463</c:v>
                </c:pt>
                <c:pt idx="13">
                  <c:v>345.25173999999998</c:v>
                </c:pt>
                <c:pt idx="14">
                  <c:v>236.62189000000001</c:v>
                </c:pt>
                <c:pt idx="15">
                  <c:v>317.85246999999998</c:v>
                </c:pt>
                <c:pt idx="16">
                  <c:v>183.04723999999999</c:v>
                </c:pt>
                <c:pt idx="17">
                  <c:v>334.83398999999997</c:v>
                </c:pt>
                <c:pt idx="18">
                  <c:v>229.22911999999999</c:v>
                </c:pt>
                <c:pt idx="19">
                  <c:v>240.27473000000001</c:v>
                </c:pt>
                <c:pt idx="20">
                  <c:v>307.98710999999997</c:v>
                </c:pt>
                <c:pt idx="21">
                  <c:v>362.1696</c:v>
                </c:pt>
                <c:pt idx="22">
                  <c:v>399.54588000000001</c:v>
                </c:pt>
                <c:pt idx="23">
                  <c:v>278.13918000000001</c:v>
                </c:pt>
                <c:pt idx="24">
                  <c:v>316.02019999999999</c:v>
                </c:pt>
                <c:pt idx="25">
                  <c:v>307.23939999999999</c:v>
                </c:pt>
                <c:pt idx="26">
                  <c:v>222.94107</c:v>
                </c:pt>
                <c:pt idx="27">
                  <c:v>226.49399</c:v>
                </c:pt>
                <c:pt idx="28">
                  <c:v>335.36398000000003</c:v>
                </c:pt>
                <c:pt idx="29">
                  <c:v>224.05243999999999</c:v>
                </c:pt>
                <c:pt idx="30">
                  <c:v>287.57495999999998</c:v>
                </c:pt>
              </c:numCache>
            </c:numRef>
          </c:val>
        </c:ser>
        <c:dLbls>
          <c:showLegendKey val="0"/>
          <c:showVal val="0"/>
          <c:showCatName val="0"/>
          <c:showSerName val="0"/>
          <c:showPercent val="0"/>
          <c:showBubbleSize val="0"/>
        </c:dLbls>
        <c:gapWidth val="150"/>
        <c:shape val="box"/>
        <c:axId val="134404736"/>
        <c:axId val="134418816"/>
        <c:axId val="0"/>
      </c:bar3DChart>
      <c:catAx>
        <c:axId val="134404736"/>
        <c:scaling>
          <c:orientation val="minMax"/>
        </c:scaling>
        <c:delete val="0"/>
        <c:axPos val="b"/>
        <c:numFmt formatCode="General" sourceLinked="0"/>
        <c:majorTickMark val="none"/>
        <c:minorTickMark val="none"/>
        <c:tickLblPos val="nextTo"/>
        <c:crossAx val="134418816"/>
        <c:crosses val="autoZero"/>
        <c:auto val="1"/>
        <c:lblAlgn val="ctr"/>
        <c:lblOffset val="100"/>
        <c:noMultiLvlLbl val="0"/>
      </c:catAx>
      <c:valAx>
        <c:axId val="134418816"/>
        <c:scaling>
          <c:orientation val="minMax"/>
        </c:scaling>
        <c:delete val="0"/>
        <c:axPos val="l"/>
        <c:majorGridlines/>
        <c:numFmt formatCode="General" sourceLinked="1"/>
        <c:majorTickMark val="none"/>
        <c:minorTickMark val="none"/>
        <c:tickLblPos val="nextTo"/>
        <c:crossAx val="134404736"/>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solidFill>
                  <a:schemeClr val="tx1"/>
                </a:solidFill>
              </a:defRPr>
            </a:pPr>
            <a:r>
              <a:rPr lang="ar-OM" dirty="0" smtClean="0">
                <a:solidFill>
                  <a:schemeClr val="tx1"/>
                </a:solidFill>
              </a:rPr>
              <a:t>الهدف (3) تطوير بيئة متميزة للبحث العلمي </a:t>
            </a:r>
            <a:endParaRPr lang="en-US" dirty="0">
              <a:solidFill>
                <a:schemeClr val="tx1"/>
              </a:solidFill>
            </a:endParaRPr>
          </a:p>
        </c:rich>
      </c:tx>
      <c:layout/>
      <c:overlay val="0"/>
    </c:title>
    <c:autoTitleDeleted val="0"/>
    <c:view3D>
      <c:rotX val="15"/>
      <c:rotY val="20"/>
      <c:rAngAx val="0"/>
      <c:perspective val="30"/>
    </c:view3D>
    <c:floor>
      <c:thickness val="0"/>
    </c:floor>
    <c:sideWall>
      <c:thickness val="0"/>
    </c:sideWall>
    <c:backWall>
      <c:thickness val="0"/>
    </c:backWall>
    <c:plotArea>
      <c:layout/>
      <c:bar3DChart>
        <c:barDir val="col"/>
        <c:grouping val="standard"/>
        <c:varyColors val="0"/>
        <c:ser>
          <c:idx val="0"/>
          <c:order val="0"/>
          <c:tx>
            <c:strRef>
              <c:f>Sheet1!$B$3</c:f>
              <c:strCache>
                <c:ptCount val="1"/>
                <c:pt idx="0">
                  <c:v>Excel-Research</c:v>
                </c:pt>
              </c:strCache>
            </c:strRef>
          </c:tx>
          <c:invertIfNegative val="0"/>
          <c:dPt>
            <c:idx val="19"/>
            <c:invertIfNegative val="0"/>
            <c:bubble3D val="0"/>
            <c:spPr>
              <a:solidFill>
                <a:srgbClr val="00B050"/>
              </a:solidFill>
            </c:spPr>
          </c:dPt>
          <c:dPt>
            <c:idx val="24"/>
            <c:invertIfNegative val="0"/>
            <c:bubble3D val="0"/>
            <c:spPr>
              <a:solidFill>
                <a:srgbClr val="FF0000"/>
              </a:solidFill>
            </c:spPr>
          </c:dPt>
          <c:cat>
            <c:strRef>
              <c:f>Sheet1!$C$2:$AG$2</c:f>
              <c:strCache>
                <c:ptCount val="31"/>
                <c:pt idx="0">
                  <c:v>HEI 1</c:v>
                </c:pt>
                <c:pt idx="1">
                  <c:v>HEI 2</c:v>
                </c:pt>
                <c:pt idx="2">
                  <c:v>HEI 3</c:v>
                </c:pt>
                <c:pt idx="3">
                  <c:v>HEI 4</c:v>
                </c:pt>
                <c:pt idx="4">
                  <c:v>HEI 5</c:v>
                </c:pt>
                <c:pt idx="5">
                  <c:v>HEI 6</c:v>
                </c:pt>
                <c:pt idx="6">
                  <c:v>HEI 7</c:v>
                </c:pt>
                <c:pt idx="7">
                  <c:v>HEI 8</c:v>
                </c:pt>
                <c:pt idx="8">
                  <c:v>HEI 9</c:v>
                </c:pt>
                <c:pt idx="9">
                  <c:v>HEI 10</c:v>
                </c:pt>
                <c:pt idx="10">
                  <c:v>HEI 11</c:v>
                </c:pt>
                <c:pt idx="11">
                  <c:v>HEI 12</c:v>
                </c:pt>
                <c:pt idx="12">
                  <c:v>HEI 13</c:v>
                </c:pt>
                <c:pt idx="13">
                  <c:v>HEI 14</c:v>
                </c:pt>
                <c:pt idx="14">
                  <c:v>HEI 15</c:v>
                </c:pt>
                <c:pt idx="15">
                  <c:v>HEI 16</c:v>
                </c:pt>
                <c:pt idx="16">
                  <c:v>HEI 17</c:v>
                </c:pt>
                <c:pt idx="17">
                  <c:v>HEI 18</c:v>
                </c:pt>
                <c:pt idx="18">
                  <c:v>HEI 19</c:v>
                </c:pt>
                <c:pt idx="19">
                  <c:v>HEI 20</c:v>
                </c:pt>
                <c:pt idx="20">
                  <c:v>HEI 21</c:v>
                </c:pt>
                <c:pt idx="21">
                  <c:v>HEI 22</c:v>
                </c:pt>
                <c:pt idx="22">
                  <c:v>HEI 23</c:v>
                </c:pt>
                <c:pt idx="23">
                  <c:v>HEI 24</c:v>
                </c:pt>
                <c:pt idx="24">
                  <c:v>HEI 25</c:v>
                </c:pt>
                <c:pt idx="25">
                  <c:v>HEI 26</c:v>
                </c:pt>
                <c:pt idx="26">
                  <c:v>HEI 27</c:v>
                </c:pt>
                <c:pt idx="27">
                  <c:v>HEI 28</c:v>
                </c:pt>
                <c:pt idx="28">
                  <c:v>HEI 29</c:v>
                </c:pt>
                <c:pt idx="29">
                  <c:v>HEI 30</c:v>
                </c:pt>
                <c:pt idx="30">
                  <c:v>Average</c:v>
                </c:pt>
              </c:strCache>
            </c:strRef>
          </c:cat>
          <c:val>
            <c:numRef>
              <c:f>Sheet1!$C$3:$AG$3</c:f>
              <c:numCache>
                <c:formatCode>General</c:formatCode>
                <c:ptCount val="31"/>
                <c:pt idx="0">
                  <c:v>52.2</c:v>
                </c:pt>
                <c:pt idx="1">
                  <c:v>25.4</c:v>
                </c:pt>
                <c:pt idx="2">
                  <c:v>25.4</c:v>
                </c:pt>
                <c:pt idx="3">
                  <c:v>25.4</c:v>
                </c:pt>
                <c:pt idx="4">
                  <c:v>35</c:v>
                </c:pt>
                <c:pt idx="5">
                  <c:v>19.2</c:v>
                </c:pt>
                <c:pt idx="6">
                  <c:v>44.8</c:v>
                </c:pt>
                <c:pt idx="7">
                  <c:v>58</c:v>
                </c:pt>
                <c:pt idx="8">
                  <c:v>29.4</c:v>
                </c:pt>
                <c:pt idx="9">
                  <c:v>66</c:v>
                </c:pt>
                <c:pt idx="10">
                  <c:v>39.200000000000003</c:v>
                </c:pt>
                <c:pt idx="11">
                  <c:v>39.6</c:v>
                </c:pt>
                <c:pt idx="12">
                  <c:v>40</c:v>
                </c:pt>
                <c:pt idx="13">
                  <c:v>28.4</c:v>
                </c:pt>
                <c:pt idx="14">
                  <c:v>39.4</c:v>
                </c:pt>
                <c:pt idx="15">
                  <c:v>11.2</c:v>
                </c:pt>
                <c:pt idx="16">
                  <c:v>28</c:v>
                </c:pt>
                <c:pt idx="17">
                  <c:v>58</c:v>
                </c:pt>
                <c:pt idx="18">
                  <c:v>39.6</c:v>
                </c:pt>
                <c:pt idx="19">
                  <c:v>75.599999999999994</c:v>
                </c:pt>
                <c:pt idx="20">
                  <c:v>14</c:v>
                </c:pt>
                <c:pt idx="21">
                  <c:v>31.2</c:v>
                </c:pt>
                <c:pt idx="22">
                  <c:v>53.6</c:v>
                </c:pt>
                <c:pt idx="23">
                  <c:v>38</c:v>
                </c:pt>
                <c:pt idx="24">
                  <c:v>8.4</c:v>
                </c:pt>
                <c:pt idx="25">
                  <c:v>56.2</c:v>
                </c:pt>
                <c:pt idx="26">
                  <c:v>27</c:v>
                </c:pt>
                <c:pt idx="27">
                  <c:v>52</c:v>
                </c:pt>
                <c:pt idx="28">
                  <c:v>23.6</c:v>
                </c:pt>
                <c:pt idx="29">
                  <c:v>63.2</c:v>
                </c:pt>
                <c:pt idx="30">
                  <c:v>38.233333333333341</c:v>
                </c:pt>
              </c:numCache>
            </c:numRef>
          </c:val>
        </c:ser>
        <c:dLbls>
          <c:showLegendKey val="0"/>
          <c:showVal val="0"/>
          <c:showCatName val="0"/>
          <c:showSerName val="0"/>
          <c:showPercent val="0"/>
          <c:showBubbleSize val="0"/>
        </c:dLbls>
        <c:gapWidth val="150"/>
        <c:shape val="box"/>
        <c:axId val="138908416"/>
        <c:axId val="138909952"/>
        <c:axId val="138841600"/>
      </c:bar3DChart>
      <c:catAx>
        <c:axId val="138908416"/>
        <c:scaling>
          <c:orientation val="minMax"/>
        </c:scaling>
        <c:delete val="0"/>
        <c:axPos val="b"/>
        <c:numFmt formatCode="General" sourceLinked="0"/>
        <c:majorTickMark val="none"/>
        <c:minorTickMark val="none"/>
        <c:tickLblPos val="nextTo"/>
        <c:crossAx val="138909952"/>
        <c:crosses val="autoZero"/>
        <c:auto val="1"/>
        <c:lblAlgn val="ctr"/>
        <c:lblOffset val="100"/>
        <c:noMultiLvlLbl val="0"/>
      </c:catAx>
      <c:valAx>
        <c:axId val="138909952"/>
        <c:scaling>
          <c:orientation val="minMax"/>
        </c:scaling>
        <c:delete val="0"/>
        <c:axPos val="l"/>
        <c:majorGridlines/>
        <c:numFmt formatCode="General" sourceLinked="1"/>
        <c:majorTickMark val="none"/>
        <c:minorTickMark val="none"/>
        <c:tickLblPos val="nextTo"/>
        <c:crossAx val="138908416"/>
        <c:crosses val="autoZero"/>
        <c:crossBetween val="between"/>
      </c:valAx>
      <c:serAx>
        <c:axId val="138841600"/>
        <c:scaling>
          <c:orientation val="minMax"/>
        </c:scaling>
        <c:delete val="1"/>
        <c:axPos val="b"/>
        <c:majorTickMark val="out"/>
        <c:minorTickMark val="none"/>
        <c:tickLblPos val="nextTo"/>
        <c:crossAx val="138909952"/>
        <c:crosses val="autoZero"/>
      </c:serAx>
      <c:spPr>
        <a:noFill/>
      </c:spPr>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ar-OM" dirty="0" smtClean="0"/>
              <a:t>الهدف (4) تعزيز عالمية المؤسسات </a:t>
            </a:r>
            <a:endParaRPr lang="en-US"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Sheet1!$B$3</c:f>
              <c:strCache>
                <c:ptCount val="1"/>
                <c:pt idx="0">
                  <c:v>Goal 4  Internationalization</c:v>
                </c:pt>
              </c:strCache>
            </c:strRef>
          </c:tx>
          <c:invertIfNegative val="0"/>
          <c:dPt>
            <c:idx val="18"/>
            <c:invertIfNegative val="0"/>
            <c:bubble3D val="0"/>
            <c:spPr>
              <a:solidFill>
                <a:srgbClr val="00B050"/>
              </a:solidFill>
            </c:spPr>
          </c:dPt>
          <c:cat>
            <c:strRef>
              <c:f>Sheet1!$C$2:$AG$2</c:f>
              <c:strCache>
                <c:ptCount val="31"/>
                <c:pt idx="0">
                  <c:v>HEI 1</c:v>
                </c:pt>
                <c:pt idx="1">
                  <c:v>HEI 2</c:v>
                </c:pt>
                <c:pt idx="2">
                  <c:v>HEI 3</c:v>
                </c:pt>
                <c:pt idx="3">
                  <c:v>HEI 4</c:v>
                </c:pt>
                <c:pt idx="4">
                  <c:v>HEI 5</c:v>
                </c:pt>
                <c:pt idx="5">
                  <c:v>HEI 6</c:v>
                </c:pt>
                <c:pt idx="6">
                  <c:v>HEI 7</c:v>
                </c:pt>
                <c:pt idx="7">
                  <c:v>HEI 8</c:v>
                </c:pt>
                <c:pt idx="8">
                  <c:v>HEI 9</c:v>
                </c:pt>
                <c:pt idx="9">
                  <c:v>HEI 10</c:v>
                </c:pt>
                <c:pt idx="10">
                  <c:v>HEI 11</c:v>
                </c:pt>
                <c:pt idx="11">
                  <c:v>HEI 12</c:v>
                </c:pt>
                <c:pt idx="12">
                  <c:v>HEI 13</c:v>
                </c:pt>
                <c:pt idx="13">
                  <c:v>HEI 14</c:v>
                </c:pt>
                <c:pt idx="14">
                  <c:v>HEI 15</c:v>
                </c:pt>
                <c:pt idx="15">
                  <c:v>HEI 16</c:v>
                </c:pt>
                <c:pt idx="16">
                  <c:v>HEI 17</c:v>
                </c:pt>
                <c:pt idx="17">
                  <c:v>HEI 18</c:v>
                </c:pt>
                <c:pt idx="18">
                  <c:v>HEI 19</c:v>
                </c:pt>
                <c:pt idx="19">
                  <c:v>HEI 20</c:v>
                </c:pt>
                <c:pt idx="20">
                  <c:v>HEI 21</c:v>
                </c:pt>
                <c:pt idx="21">
                  <c:v>HEI 22</c:v>
                </c:pt>
                <c:pt idx="22">
                  <c:v>HEI 23</c:v>
                </c:pt>
                <c:pt idx="23">
                  <c:v>HEI 24</c:v>
                </c:pt>
                <c:pt idx="24">
                  <c:v>HEI 25</c:v>
                </c:pt>
                <c:pt idx="25">
                  <c:v>HEI 26</c:v>
                </c:pt>
                <c:pt idx="26">
                  <c:v>HEI 27</c:v>
                </c:pt>
                <c:pt idx="27">
                  <c:v>HEI 28</c:v>
                </c:pt>
                <c:pt idx="28">
                  <c:v>HEI 29</c:v>
                </c:pt>
                <c:pt idx="29">
                  <c:v>HEI 30</c:v>
                </c:pt>
                <c:pt idx="30">
                  <c:v>Average</c:v>
                </c:pt>
              </c:strCache>
            </c:strRef>
          </c:cat>
          <c:val>
            <c:numRef>
              <c:f>Sheet1!$C$3:$AG$3</c:f>
              <c:numCache>
                <c:formatCode>General</c:formatCode>
                <c:ptCount val="31"/>
                <c:pt idx="0">
                  <c:v>65.400000000000006</c:v>
                </c:pt>
                <c:pt idx="1">
                  <c:v>6.4</c:v>
                </c:pt>
                <c:pt idx="2">
                  <c:v>6.4</c:v>
                </c:pt>
                <c:pt idx="3">
                  <c:v>10.6</c:v>
                </c:pt>
                <c:pt idx="4">
                  <c:v>4.8</c:v>
                </c:pt>
                <c:pt idx="5">
                  <c:v>15.6</c:v>
                </c:pt>
                <c:pt idx="6">
                  <c:v>3.2</c:v>
                </c:pt>
                <c:pt idx="7">
                  <c:v>51.8</c:v>
                </c:pt>
                <c:pt idx="8">
                  <c:v>33.200000000000003</c:v>
                </c:pt>
                <c:pt idx="9">
                  <c:v>56.6</c:v>
                </c:pt>
                <c:pt idx="10">
                  <c:v>27.2</c:v>
                </c:pt>
                <c:pt idx="11">
                  <c:v>48</c:v>
                </c:pt>
                <c:pt idx="12">
                  <c:v>43.2</c:v>
                </c:pt>
                <c:pt idx="13">
                  <c:v>22.8</c:v>
                </c:pt>
                <c:pt idx="14">
                  <c:v>31.6</c:v>
                </c:pt>
                <c:pt idx="15">
                  <c:v>14.4</c:v>
                </c:pt>
                <c:pt idx="16">
                  <c:v>31</c:v>
                </c:pt>
                <c:pt idx="17">
                  <c:v>17.399999999999999</c:v>
                </c:pt>
                <c:pt idx="18">
                  <c:v>69</c:v>
                </c:pt>
                <c:pt idx="19">
                  <c:v>38.6</c:v>
                </c:pt>
                <c:pt idx="20">
                  <c:v>22.4</c:v>
                </c:pt>
                <c:pt idx="21">
                  <c:v>11.6</c:v>
                </c:pt>
                <c:pt idx="22">
                  <c:v>37.200000000000003</c:v>
                </c:pt>
                <c:pt idx="23">
                  <c:v>8.4</c:v>
                </c:pt>
                <c:pt idx="24">
                  <c:v>2.4</c:v>
                </c:pt>
                <c:pt idx="25">
                  <c:v>66</c:v>
                </c:pt>
                <c:pt idx="26">
                  <c:v>0</c:v>
                </c:pt>
                <c:pt idx="27">
                  <c:v>47</c:v>
                </c:pt>
                <c:pt idx="28">
                  <c:v>26.2</c:v>
                </c:pt>
                <c:pt idx="29">
                  <c:v>13.8</c:v>
                </c:pt>
                <c:pt idx="30">
                  <c:v>27.74</c:v>
                </c:pt>
              </c:numCache>
            </c:numRef>
          </c:val>
        </c:ser>
        <c:dLbls>
          <c:showLegendKey val="0"/>
          <c:showVal val="0"/>
          <c:showCatName val="0"/>
          <c:showSerName val="0"/>
          <c:showPercent val="0"/>
          <c:showBubbleSize val="0"/>
        </c:dLbls>
        <c:gapWidth val="150"/>
        <c:shape val="box"/>
        <c:axId val="140638464"/>
        <c:axId val="140640256"/>
        <c:axId val="0"/>
      </c:bar3DChart>
      <c:catAx>
        <c:axId val="140638464"/>
        <c:scaling>
          <c:orientation val="minMax"/>
        </c:scaling>
        <c:delete val="0"/>
        <c:axPos val="b"/>
        <c:numFmt formatCode="General" sourceLinked="0"/>
        <c:majorTickMark val="none"/>
        <c:minorTickMark val="none"/>
        <c:tickLblPos val="nextTo"/>
        <c:crossAx val="140640256"/>
        <c:crosses val="autoZero"/>
        <c:auto val="1"/>
        <c:lblAlgn val="ctr"/>
        <c:lblOffset val="100"/>
        <c:noMultiLvlLbl val="0"/>
      </c:catAx>
      <c:valAx>
        <c:axId val="140640256"/>
        <c:scaling>
          <c:orientation val="minMax"/>
        </c:scaling>
        <c:delete val="0"/>
        <c:axPos val="l"/>
        <c:majorGridlines/>
        <c:numFmt formatCode="General" sourceLinked="1"/>
        <c:majorTickMark val="none"/>
        <c:minorTickMark val="none"/>
        <c:tickLblPos val="nextTo"/>
        <c:crossAx val="140638464"/>
        <c:crosses val="autoZero"/>
        <c:crossBetween val="between"/>
      </c:valAx>
      <c:spPr>
        <a:noFill/>
      </c:spPr>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ar-OM" dirty="0" smtClean="0"/>
              <a:t>الهدف (5)</a:t>
            </a:r>
            <a:r>
              <a:rPr lang="ar-OM" baseline="0" dirty="0" smtClean="0"/>
              <a:t> تنمية الارتباط مع المجتمع المحلي</a:t>
            </a:r>
            <a:endParaRPr lang="en-US"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Sheet1!$B$3</c:f>
              <c:strCache>
                <c:ptCount val="1"/>
                <c:pt idx="0">
                  <c:v>Goal 5 Community Engagement</c:v>
                </c:pt>
              </c:strCache>
            </c:strRef>
          </c:tx>
          <c:invertIfNegative val="0"/>
          <c:dPt>
            <c:idx val="5"/>
            <c:invertIfNegative val="0"/>
            <c:bubble3D val="0"/>
            <c:spPr>
              <a:solidFill>
                <a:srgbClr val="FF0000"/>
              </a:solidFill>
            </c:spPr>
          </c:dPt>
          <c:dPt>
            <c:idx val="10"/>
            <c:invertIfNegative val="0"/>
            <c:bubble3D val="0"/>
            <c:spPr>
              <a:solidFill>
                <a:srgbClr val="00B050"/>
              </a:solidFill>
            </c:spPr>
          </c:dPt>
          <c:cat>
            <c:strRef>
              <c:f>Sheet1!$C$2:$AG$2</c:f>
              <c:strCache>
                <c:ptCount val="31"/>
                <c:pt idx="0">
                  <c:v>HEI 1</c:v>
                </c:pt>
                <c:pt idx="1">
                  <c:v>HEI 2</c:v>
                </c:pt>
                <c:pt idx="2">
                  <c:v>HEI 3</c:v>
                </c:pt>
                <c:pt idx="3">
                  <c:v>HEI 4</c:v>
                </c:pt>
                <c:pt idx="4">
                  <c:v>HEI 5</c:v>
                </c:pt>
                <c:pt idx="5">
                  <c:v>HEI 6</c:v>
                </c:pt>
                <c:pt idx="6">
                  <c:v>HEI 7</c:v>
                </c:pt>
                <c:pt idx="7">
                  <c:v>HEI 8</c:v>
                </c:pt>
                <c:pt idx="8">
                  <c:v>HEI 9</c:v>
                </c:pt>
                <c:pt idx="9">
                  <c:v>HEI 10</c:v>
                </c:pt>
                <c:pt idx="10">
                  <c:v>HEI 11</c:v>
                </c:pt>
                <c:pt idx="11">
                  <c:v>HEI 12</c:v>
                </c:pt>
                <c:pt idx="12">
                  <c:v>HEI 13</c:v>
                </c:pt>
                <c:pt idx="13">
                  <c:v>HEI 14</c:v>
                </c:pt>
                <c:pt idx="14">
                  <c:v>HEI 15</c:v>
                </c:pt>
                <c:pt idx="15">
                  <c:v>HEI 16</c:v>
                </c:pt>
                <c:pt idx="16">
                  <c:v>HEI 17</c:v>
                </c:pt>
                <c:pt idx="17">
                  <c:v>HEI 18</c:v>
                </c:pt>
                <c:pt idx="18">
                  <c:v>HEI 19</c:v>
                </c:pt>
                <c:pt idx="19">
                  <c:v>HEI 20</c:v>
                </c:pt>
                <c:pt idx="20">
                  <c:v>HEI 21</c:v>
                </c:pt>
                <c:pt idx="21">
                  <c:v>HEI 22</c:v>
                </c:pt>
                <c:pt idx="22">
                  <c:v>HEI 23</c:v>
                </c:pt>
                <c:pt idx="23">
                  <c:v>HEI 24</c:v>
                </c:pt>
                <c:pt idx="24">
                  <c:v>HEI 25</c:v>
                </c:pt>
                <c:pt idx="25">
                  <c:v>HEI 26</c:v>
                </c:pt>
                <c:pt idx="26">
                  <c:v>HEI 27</c:v>
                </c:pt>
                <c:pt idx="27">
                  <c:v>HEI 28</c:v>
                </c:pt>
                <c:pt idx="28">
                  <c:v>HEI 29</c:v>
                </c:pt>
                <c:pt idx="29">
                  <c:v>HEI 30</c:v>
                </c:pt>
                <c:pt idx="30">
                  <c:v>Average</c:v>
                </c:pt>
              </c:strCache>
            </c:strRef>
          </c:cat>
          <c:val>
            <c:numRef>
              <c:f>Sheet1!$C$3:$AG$3</c:f>
              <c:numCache>
                <c:formatCode>General</c:formatCode>
                <c:ptCount val="31"/>
                <c:pt idx="0">
                  <c:v>66.599999999999994</c:v>
                </c:pt>
                <c:pt idx="1">
                  <c:v>62.2</c:v>
                </c:pt>
                <c:pt idx="2">
                  <c:v>59</c:v>
                </c:pt>
                <c:pt idx="3">
                  <c:v>59</c:v>
                </c:pt>
                <c:pt idx="4">
                  <c:v>61.4</c:v>
                </c:pt>
                <c:pt idx="5">
                  <c:v>40.799999999999997</c:v>
                </c:pt>
                <c:pt idx="6">
                  <c:v>56.2</c:v>
                </c:pt>
                <c:pt idx="7">
                  <c:v>84.4</c:v>
                </c:pt>
                <c:pt idx="8">
                  <c:v>91.4</c:v>
                </c:pt>
                <c:pt idx="9">
                  <c:v>97.6</c:v>
                </c:pt>
                <c:pt idx="10">
                  <c:v>108</c:v>
                </c:pt>
                <c:pt idx="11">
                  <c:v>74.400000000000006</c:v>
                </c:pt>
                <c:pt idx="12">
                  <c:v>65.8</c:v>
                </c:pt>
                <c:pt idx="13">
                  <c:v>76</c:v>
                </c:pt>
                <c:pt idx="14">
                  <c:v>75.400000000000006</c:v>
                </c:pt>
                <c:pt idx="15">
                  <c:v>71</c:v>
                </c:pt>
                <c:pt idx="16">
                  <c:v>60.2</c:v>
                </c:pt>
                <c:pt idx="17">
                  <c:v>47.4</c:v>
                </c:pt>
                <c:pt idx="18">
                  <c:v>88.6</c:v>
                </c:pt>
                <c:pt idx="19">
                  <c:v>66.599999999999994</c:v>
                </c:pt>
                <c:pt idx="20">
                  <c:v>55.8</c:v>
                </c:pt>
                <c:pt idx="21">
                  <c:v>45.8</c:v>
                </c:pt>
                <c:pt idx="22">
                  <c:v>56.8</c:v>
                </c:pt>
                <c:pt idx="23">
                  <c:v>53.4</c:v>
                </c:pt>
                <c:pt idx="24">
                  <c:v>82</c:v>
                </c:pt>
                <c:pt idx="25">
                  <c:v>79</c:v>
                </c:pt>
                <c:pt idx="26">
                  <c:v>54.4</c:v>
                </c:pt>
                <c:pt idx="27">
                  <c:v>60.4</c:v>
                </c:pt>
                <c:pt idx="28">
                  <c:v>58.4</c:v>
                </c:pt>
                <c:pt idx="29">
                  <c:v>57.4</c:v>
                </c:pt>
                <c:pt idx="30">
                  <c:v>67.180000000000007</c:v>
                </c:pt>
              </c:numCache>
            </c:numRef>
          </c:val>
        </c:ser>
        <c:dLbls>
          <c:showLegendKey val="0"/>
          <c:showVal val="0"/>
          <c:showCatName val="0"/>
          <c:showSerName val="0"/>
          <c:showPercent val="0"/>
          <c:showBubbleSize val="0"/>
        </c:dLbls>
        <c:gapWidth val="150"/>
        <c:shape val="box"/>
        <c:axId val="143559296"/>
        <c:axId val="143561088"/>
        <c:axId val="0"/>
      </c:bar3DChart>
      <c:catAx>
        <c:axId val="143559296"/>
        <c:scaling>
          <c:orientation val="minMax"/>
        </c:scaling>
        <c:delete val="0"/>
        <c:axPos val="b"/>
        <c:numFmt formatCode="General" sourceLinked="0"/>
        <c:majorTickMark val="out"/>
        <c:minorTickMark val="none"/>
        <c:tickLblPos val="nextTo"/>
        <c:crossAx val="143561088"/>
        <c:crosses val="autoZero"/>
        <c:auto val="1"/>
        <c:lblAlgn val="ctr"/>
        <c:lblOffset val="100"/>
        <c:noMultiLvlLbl val="0"/>
      </c:catAx>
      <c:valAx>
        <c:axId val="143561088"/>
        <c:scaling>
          <c:orientation val="minMax"/>
        </c:scaling>
        <c:delete val="0"/>
        <c:axPos val="l"/>
        <c:majorGridlines/>
        <c:numFmt formatCode="General" sourceLinked="1"/>
        <c:majorTickMark val="out"/>
        <c:minorTickMark val="none"/>
        <c:tickLblPos val="nextTo"/>
        <c:crossAx val="143559296"/>
        <c:crosses val="autoZero"/>
        <c:crossBetween val="between"/>
      </c:val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endParaRPr lang="ar-OM" dirty="0" smtClean="0"/>
          </a:p>
          <a:p>
            <a:pPr>
              <a:defRPr/>
            </a:pPr>
            <a:r>
              <a:rPr lang="ar-OM" sz="2000" dirty="0" smtClean="0"/>
              <a:t>الأداء العام للمؤسسات مقابل جميع مؤشرات</a:t>
            </a:r>
            <a:r>
              <a:rPr lang="ar-OM" sz="2000" baseline="0" dirty="0" smtClean="0"/>
              <a:t> الأداء</a:t>
            </a:r>
            <a:endParaRPr lang="en-US" sz="2000"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Sheet1!$B$3</c:f>
              <c:strCache>
                <c:ptCount val="1"/>
                <c:pt idx="0">
                  <c:v>Overall Performance</c:v>
                </c:pt>
              </c:strCache>
            </c:strRef>
          </c:tx>
          <c:invertIfNegative val="0"/>
          <c:dPt>
            <c:idx val="5"/>
            <c:invertIfNegative val="0"/>
            <c:bubble3D val="0"/>
            <c:spPr>
              <a:solidFill>
                <a:srgbClr val="FF0000"/>
              </a:solidFill>
            </c:spPr>
          </c:dPt>
          <c:dPt>
            <c:idx val="25"/>
            <c:invertIfNegative val="0"/>
            <c:bubble3D val="0"/>
            <c:spPr>
              <a:solidFill>
                <a:srgbClr val="00B050"/>
              </a:solidFill>
            </c:spPr>
          </c:dPt>
          <c:cat>
            <c:strRef>
              <c:f>Sheet1!$C$2:$AG$2</c:f>
              <c:strCache>
                <c:ptCount val="31"/>
                <c:pt idx="0">
                  <c:v>HEI 1</c:v>
                </c:pt>
                <c:pt idx="1">
                  <c:v>HEI 2</c:v>
                </c:pt>
                <c:pt idx="2">
                  <c:v>HEI 3</c:v>
                </c:pt>
                <c:pt idx="3">
                  <c:v>HEI 4</c:v>
                </c:pt>
                <c:pt idx="4">
                  <c:v>HEI 5</c:v>
                </c:pt>
                <c:pt idx="5">
                  <c:v>HEI 6</c:v>
                </c:pt>
                <c:pt idx="6">
                  <c:v>HEI 7</c:v>
                </c:pt>
                <c:pt idx="7">
                  <c:v>HEI 8</c:v>
                </c:pt>
                <c:pt idx="8">
                  <c:v>HEI 9</c:v>
                </c:pt>
                <c:pt idx="9">
                  <c:v>HEI 10</c:v>
                </c:pt>
                <c:pt idx="10">
                  <c:v>HEI 11</c:v>
                </c:pt>
                <c:pt idx="11">
                  <c:v>HEI 12</c:v>
                </c:pt>
                <c:pt idx="12">
                  <c:v>HEI 13</c:v>
                </c:pt>
                <c:pt idx="13">
                  <c:v>HEI 14</c:v>
                </c:pt>
                <c:pt idx="14">
                  <c:v>HEI 15</c:v>
                </c:pt>
                <c:pt idx="15">
                  <c:v>HEI 16</c:v>
                </c:pt>
                <c:pt idx="16">
                  <c:v>HEI 17</c:v>
                </c:pt>
                <c:pt idx="17">
                  <c:v>HEI 18</c:v>
                </c:pt>
                <c:pt idx="18">
                  <c:v>HEI 19</c:v>
                </c:pt>
                <c:pt idx="19">
                  <c:v>HEI 20</c:v>
                </c:pt>
                <c:pt idx="20">
                  <c:v>HEI 21</c:v>
                </c:pt>
                <c:pt idx="21">
                  <c:v>HEI 22</c:v>
                </c:pt>
                <c:pt idx="22">
                  <c:v>HEI 23</c:v>
                </c:pt>
                <c:pt idx="23">
                  <c:v>HEI 24</c:v>
                </c:pt>
                <c:pt idx="24">
                  <c:v>HEI 25</c:v>
                </c:pt>
                <c:pt idx="25">
                  <c:v>HEI 26</c:v>
                </c:pt>
                <c:pt idx="26">
                  <c:v>HEI 27</c:v>
                </c:pt>
                <c:pt idx="27">
                  <c:v>HEI 28</c:v>
                </c:pt>
                <c:pt idx="28">
                  <c:v>HEI 29</c:v>
                </c:pt>
                <c:pt idx="29">
                  <c:v>HEI 30</c:v>
                </c:pt>
                <c:pt idx="30">
                  <c:v>Average</c:v>
                </c:pt>
              </c:strCache>
            </c:strRef>
          </c:cat>
          <c:val>
            <c:numRef>
              <c:f>Sheet1!$C$3:$AG$3</c:f>
              <c:numCache>
                <c:formatCode>General</c:formatCode>
                <c:ptCount val="31"/>
                <c:pt idx="0">
                  <c:v>608.71955000000003</c:v>
                </c:pt>
                <c:pt idx="1">
                  <c:v>459.62880999999999</c:v>
                </c:pt>
                <c:pt idx="2">
                  <c:v>467.58564999999999</c:v>
                </c:pt>
                <c:pt idx="3">
                  <c:v>467.11444</c:v>
                </c:pt>
                <c:pt idx="4">
                  <c:v>628.37553000000003</c:v>
                </c:pt>
                <c:pt idx="5">
                  <c:v>428.62970000000001</c:v>
                </c:pt>
                <c:pt idx="6">
                  <c:v>478.93261000000001</c:v>
                </c:pt>
                <c:pt idx="7">
                  <c:v>594.68060000000003</c:v>
                </c:pt>
                <c:pt idx="8">
                  <c:v>645.03318000000002</c:v>
                </c:pt>
                <c:pt idx="9">
                  <c:v>634.72893999999997</c:v>
                </c:pt>
                <c:pt idx="10">
                  <c:v>696.93362999999999</c:v>
                </c:pt>
                <c:pt idx="11">
                  <c:v>536.63311999999996</c:v>
                </c:pt>
                <c:pt idx="12">
                  <c:v>539.76463000000001</c:v>
                </c:pt>
                <c:pt idx="13">
                  <c:v>585.25174000000004</c:v>
                </c:pt>
                <c:pt idx="14">
                  <c:v>524.22189000000003</c:v>
                </c:pt>
                <c:pt idx="15">
                  <c:v>541.65246999999999</c:v>
                </c:pt>
                <c:pt idx="16">
                  <c:v>438.24723999999998</c:v>
                </c:pt>
                <c:pt idx="17">
                  <c:v>562.83398999999997</c:v>
                </c:pt>
                <c:pt idx="18">
                  <c:v>589.82911999999999</c:v>
                </c:pt>
                <c:pt idx="19">
                  <c:v>575.87473</c:v>
                </c:pt>
                <c:pt idx="20">
                  <c:v>503.58711</c:v>
                </c:pt>
                <c:pt idx="21">
                  <c:v>577.96960000000001</c:v>
                </c:pt>
                <c:pt idx="22">
                  <c:v>602.34587999999997</c:v>
                </c:pt>
                <c:pt idx="23">
                  <c:v>483.13918000000001</c:v>
                </c:pt>
                <c:pt idx="24">
                  <c:v>536.42020000000002</c:v>
                </c:pt>
                <c:pt idx="25">
                  <c:v>697.43939999999998</c:v>
                </c:pt>
                <c:pt idx="26">
                  <c:v>458.34107</c:v>
                </c:pt>
                <c:pt idx="27">
                  <c:v>540.49399000000005</c:v>
                </c:pt>
                <c:pt idx="28">
                  <c:v>584.96397999999999</c:v>
                </c:pt>
                <c:pt idx="29">
                  <c:v>490.05243999999999</c:v>
                </c:pt>
                <c:pt idx="30">
                  <c:v>548.02927</c:v>
                </c:pt>
              </c:numCache>
            </c:numRef>
          </c:val>
        </c:ser>
        <c:dLbls>
          <c:showLegendKey val="0"/>
          <c:showVal val="0"/>
          <c:showCatName val="0"/>
          <c:showSerName val="0"/>
          <c:showPercent val="0"/>
          <c:showBubbleSize val="0"/>
        </c:dLbls>
        <c:gapWidth val="150"/>
        <c:shape val="box"/>
        <c:axId val="143701888"/>
        <c:axId val="143703424"/>
        <c:axId val="0"/>
      </c:bar3DChart>
      <c:catAx>
        <c:axId val="143701888"/>
        <c:scaling>
          <c:orientation val="minMax"/>
        </c:scaling>
        <c:delete val="0"/>
        <c:axPos val="b"/>
        <c:numFmt formatCode="General" sourceLinked="0"/>
        <c:majorTickMark val="none"/>
        <c:minorTickMark val="none"/>
        <c:tickLblPos val="nextTo"/>
        <c:crossAx val="143703424"/>
        <c:crosses val="autoZero"/>
        <c:auto val="1"/>
        <c:lblAlgn val="ctr"/>
        <c:lblOffset val="100"/>
        <c:noMultiLvlLbl val="0"/>
      </c:catAx>
      <c:valAx>
        <c:axId val="143703424"/>
        <c:scaling>
          <c:orientation val="minMax"/>
        </c:scaling>
        <c:delete val="0"/>
        <c:axPos val="l"/>
        <c:majorGridlines/>
        <c:numFmt formatCode="General" sourceLinked="1"/>
        <c:majorTickMark val="none"/>
        <c:minorTickMark val="none"/>
        <c:tickLblPos val="nextTo"/>
        <c:crossAx val="143701888"/>
        <c:crosses val="autoZero"/>
        <c:crossBetween val="between"/>
      </c:valAx>
    </c:plotArea>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ar-OM" dirty="0" smtClean="0"/>
              <a:t>شكل توضيحي (6): الأداء العام للمؤسسات مقابل جميع مؤشرات</a:t>
            </a:r>
            <a:r>
              <a:rPr lang="ar-OM" baseline="0" dirty="0" smtClean="0"/>
              <a:t> الأداء</a:t>
            </a:r>
            <a:endParaRPr lang="en-US" dirty="0"/>
          </a:p>
        </c:rich>
      </c:tx>
      <c:layout/>
      <c:overlay val="0"/>
    </c:title>
    <c:autoTitleDeleted val="0"/>
    <c:view3D>
      <c:rotX val="15"/>
      <c:rotY val="20"/>
      <c:rAngAx val="1"/>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4.6630288595415417E-2"/>
          <c:y val="0.10288229355945891"/>
          <c:w val="0.95336966559735592"/>
          <c:h val="0.70808447405612762"/>
        </c:manualLayout>
      </c:layout>
      <c:bar3DChart>
        <c:barDir val="col"/>
        <c:grouping val="clustered"/>
        <c:varyColors val="0"/>
        <c:dLbls>
          <c:showLegendKey val="0"/>
          <c:showVal val="0"/>
          <c:showCatName val="0"/>
          <c:showSerName val="0"/>
          <c:showPercent val="0"/>
          <c:showBubbleSize val="0"/>
        </c:dLbls>
        <c:gapWidth val="150"/>
        <c:shape val="box"/>
        <c:axId val="143719808"/>
        <c:axId val="143611008"/>
        <c:axId val="0"/>
      </c:bar3DChart>
      <c:catAx>
        <c:axId val="143719808"/>
        <c:scaling>
          <c:orientation val="minMax"/>
        </c:scaling>
        <c:delete val="0"/>
        <c:axPos val="b"/>
        <c:majorTickMark val="out"/>
        <c:minorTickMark val="none"/>
        <c:tickLblPos val="nextTo"/>
        <c:crossAx val="143611008"/>
        <c:crosses val="autoZero"/>
        <c:auto val="1"/>
        <c:lblAlgn val="ctr"/>
        <c:lblOffset val="100"/>
        <c:noMultiLvlLbl val="0"/>
      </c:catAx>
      <c:valAx>
        <c:axId val="143611008"/>
        <c:scaling>
          <c:orientation val="minMax"/>
        </c:scaling>
        <c:delete val="0"/>
        <c:axPos val="l"/>
        <c:majorGridlines/>
        <c:numFmt formatCode="General" sourceLinked="1"/>
        <c:majorTickMark val="out"/>
        <c:minorTickMark val="none"/>
        <c:tickLblPos val="nextTo"/>
        <c:crossAx val="143719808"/>
        <c:crosses val="autoZero"/>
        <c:crossBetween val="between"/>
      </c:valAx>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latin typeface="Traditional Arabic" pitchFamily="18" charset="-78"/>
                <a:cs typeface="Traditional Arabic" pitchFamily="18" charset="-78"/>
              </a:defRPr>
            </a:pPr>
            <a:r>
              <a:rPr lang="ar-OM" dirty="0" smtClean="0">
                <a:latin typeface="Traditional Arabic" pitchFamily="18" charset="-78"/>
                <a:cs typeface="Traditional Arabic" pitchFamily="18" charset="-78"/>
              </a:rPr>
              <a:t>مستوى</a:t>
            </a:r>
            <a:r>
              <a:rPr lang="ar-OM" baseline="0" dirty="0" smtClean="0">
                <a:latin typeface="Traditional Arabic" pitchFamily="18" charset="-78"/>
                <a:cs typeface="Traditional Arabic" pitchFamily="18" charset="-78"/>
              </a:rPr>
              <a:t> الأداء العام في بعض المؤشرات الهامة</a:t>
            </a:r>
            <a:endParaRPr lang="ar-OM" dirty="0">
              <a:latin typeface="Traditional Arabic" pitchFamily="18" charset="-78"/>
              <a:cs typeface="Traditional Arabic" pitchFamily="18" charset="-78"/>
            </a:endParaRPr>
          </a:p>
        </c:rich>
      </c:tx>
      <c:layout/>
      <c:overlay val="0"/>
    </c:title>
    <c:autoTitleDeleted val="0"/>
    <c:plotArea>
      <c:layout>
        <c:manualLayout>
          <c:layoutTarget val="inner"/>
          <c:xMode val="edge"/>
          <c:yMode val="edge"/>
          <c:x val="5.7251531058617675E-2"/>
          <c:y val="0.14950236252136323"/>
          <c:w val="0.94274846894138231"/>
          <c:h val="0.52393842923047707"/>
        </c:manualLayout>
      </c:layout>
      <c:barChart>
        <c:barDir val="col"/>
        <c:grouping val="clustered"/>
        <c:varyColors val="0"/>
        <c:ser>
          <c:idx val="0"/>
          <c:order val="0"/>
          <c:tx>
            <c:strRef>
              <c:f>Sheet1!$A$1</c:f>
              <c:strCache>
                <c:ptCount val="1"/>
                <c:pt idx="0">
                  <c:v>المؤشر</c:v>
                </c:pt>
              </c:strCache>
            </c:strRef>
          </c:tx>
          <c:invertIfNegative val="0"/>
          <c:dPt>
            <c:idx val="1"/>
            <c:invertIfNegative val="0"/>
            <c:bubble3D val="0"/>
            <c:spPr>
              <a:solidFill>
                <a:srgbClr val="FF0000"/>
              </a:solidFill>
            </c:spPr>
          </c:dPt>
          <c:dPt>
            <c:idx val="2"/>
            <c:invertIfNegative val="0"/>
            <c:bubble3D val="0"/>
            <c:spPr>
              <a:solidFill>
                <a:srgbClr val="FF0000"/>
              </a:solidFill>
            </c:spPr>
          </c:dPt>
          <c:dPt>
            <c:idx val="3"/>
            <c:invertIfNegative val="0"/>
            <c:bubble3D val="0"/>
            <c:spPr>
              <a:solidFill>
                <a:srgbClr val="FF0000"/>
              </a:solidFill>
            </c:spPr>
          </c:dPt>
          <c:dPt>
            <c:idx val="4"/>
            <c:invertIfNegative val="0"/>
            <c:bubble3D val="0"/>
            <c:spPr>
              <a:solidFill>
                <a:srgbClr val="FF0000"/>
              </a:solidFill>
            </c:spPr>
          </c:dPt>
          <c:dPt>
            <c:idx val="5"/>
            <c:invertIfNegative val="0"/>
            <c:bubble3D val="0"/>
            <c:spPr>
              <a:solidFill>
                <a:srgbClr val="FF0000"/>
              </a:solidFill>
            </c:spPr>
          </c:dPt>
          <c:dPt>
            <c:idx val="6"/>
            <c:invertIfNegative val="0"/>
            <c:bubble3D val="0"/>
            <c:spPr>
              <a:solidFill>
                <a:srgbClr val="FF0000"/>
              </a:solidFill>
            </c:spPr>
          </c:dPt>
          <c:cat>
            <c:strRef>
              <c:f>Sheet1!$A$4:$A$17</c:f>
              <c:strCache>
                <c:ptCount val="11"/>
                <c:pt idx="0">
                  <c:v>تناسب إستراتيجيات التعليم </c:v>
                </c:pt>
                <c:pt idx="1">
                  <c:v>تفاعل الطلبة مع الأكاديمين</c:v>
                </c:pt>
                <c:pt idx="2">
                  <c:v>فاعلية الإشراف الأكاديمي</c:v>
                </c:pt>
                <c:pt idx="3">
                  <c:v>الإنشطة المجتمعية</c:v>
                </c:pt>
                <c:pt idx="4">
                  <c:v>البحث العلمي</c:v>
                </c:pt>
                <c:pt idx="5">
                  <c:v>حملة الدكتوراه</c:v>
                </c:pt>
                <c:pt idx="6">
                  <c:v>حملة لقب أستاذ وأستاذ مساعد</c:v>
                </c:pt>
                <c:pt idx="7">
                  <c:v>رضا الطلبة</c:v>
                </c:pt>
                <c:pt idx="8">
                  <c:v>رضا الأكاديمين</c:v>
                </c:pt>
                <c:pt idx="9">
                  <c:v>توقعات الطلبة  </c:v>
                </c:pt>
                <c:pt idx="10">
                  <c:v>تنوع طرائق التدريس</c:v>
                </c:pt>
              </c:strCache>
            </c:strRef>
          </c:cat>
          <c:val>
            <c:numRef>
              <c:f>Sheet1!$B$4:$B$17</c:f>
              <c:numCache>
                <c:formatCode>General</c:formatCode>
                <c:ptCount val="14"/>
                <c:pt idx="0">
                  <c:v>70.2</c:v>
                </c:pt>
                <c:pt idx="1">
                  <c:v>59.1</c:v>
                </c:pt>
                <c:pt idx="2">
                  <c:v>59.5</c:v>
                </c:pt>
                <c:pt idx="3">
                  <c:v>42.7</c:v>
                </c:pt>
                <c:pt idx="4">
                  <c:v>22.9</c:v>
                </c:pt>
                <c:pt idx="5">
                  <c:v>28</c:v>
                </c:pt>
                <c:pt idx="6">
                  <c:v>12</c:v>
                </c:pt>
                <c:pt idx="7">
                  <c:v>64.7</c:v>
                </c:pt>
                <c:pt idx="8">
                  <c:v>73.900000000000006</c:v>
                </c:pt>
                <c:pt idx="9">
                  <c:v>61.3</c:v>
                </c:pt>
                <c:pt idx="10">
                  <c:v>72.7</c:v>
                </c:pt>
              </c:numCache>
            </c:numRef>
          </c:val>
        </c:ser>
        <c:dLbls>
          <c:showLegendKey val="0"/>
          <c:showVal val="0"/>
          <c:showCatName val="0"/>
          <c:showSerName val="0"/>
          <c:showPercent val="0"/>
          <c:showBubbleSize val="0"/>
        </c:dLbls>
        <c:gapWidth val="150"/>
        <c:axId val="151350272"/>
        <c:axId val="151352064"/>
      </c:barChart>
      <c:catAx>
        <c:axId val="151350272"/>
        <c:scaling>
          <c:orientation val="minMax"/>
        </c:scaling>
        <c:delete val="0"/>
        <c:axPos val="b"/>
        <c:numFmt formatCode="General" sourceLinked="1"/>
        <c:majorTickMark val="none"/>
        <c:minorTickMark val="none"/>
        <c:tickLblPos val="nextTo"/>
        <c:spPr>
          <a:ln w="25400"/>
        </c:spPr>
        <c:txPr>
          <a:bodyPr rot="-5400000" vert="horz"/>
          <a:lstStyle/>
          <a:p>
            <a:pPr>
              <a:defRPr sz="1200" b="1">
                <a:latin typeface="Simplified Arabic" pitchFamily="18" charset="-78"/>
                <a:cs typeface="Simplified Arabic" pitchFamily="18" charset="-78"/>
              </a:defRPr>
            </a:pPr>
            <a:endParaRPr lang="en-US"/>
          </a:p>
        </c:txPr>
        <c:crossAx val="151352064"/>
        <c:crosses val="autoZero"/>
        <c:auto val="1"/>
        <c:lblAlgn val="ctr"/>
        <c:lblOffset val="100"/>
        <c:noMultiLvlLbl val="0"/>
      </c:catAx>
      <c:valAx>
        <c:axId val="151352064"/>
        <c:scaling>
          <c:orientation val="minMax"/>
        </c:scaling>
        <c:delete val="0"/>
        <c:axPos val="l"/>
        <c:majorGridlines/>
        <c:numFmt formatCode="General" sourceLinked="1"/>
        <c:majorTickMark val="none"/>
        <c:minorTickMark val="none"/>
        <c:tickLblPos val="nextTo"/>
        <c:crossAx val="151350272"/>
        <c:crosses val="autoZero"/>
        <c:crossBetween val="between"/>
      </c:valAx>
    </c:plotArea>
    <c:plotVisOnly val="1"/>
    <c:dispBlanksAs val="gap"/>
    <c:showDLblsOverMax val="0"/>
  </c:chart>
  <c:spPr>
    <a:ln cmpd="thickThin">
      <a:solidFill>
        <a:schemeClr val="accent1"/>
      </a:solidFill>
    </a:ln>
  </c:sp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869075-D95B-4BCD-B7A2-14BF159818A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GB"/>
        </a:p>
      </dgm:t>
    </dgm:pt>
    <dgm:pt modelId="{091F12EF-72A8-4254-9E23-68C299C6B208}">
      <dgm:prSet custT="1">
        <dgm:style>
          <a:lnRef idx="2">
            <a:schemeClr val="accent4"/>
          </a:lnRef>
          <a:fillRef idx="1">
            <a:schemeClr val="lt1"/>
          </a:fillRef>
          <a:effectRef idx="0">
            <a:schemeClr val="accent4"/>
          </a:effectRef>
          <a:fontRef idx="minor">
            <a:schemeClr val="dk1"/>
          </a:fontRef>
        </dgm:style>
      </dgm:prSet>
      <dgm:spPr/>
      <dgm:t>
        <a:bodyPr/>
        <a:lstStyle/>
        <a:p>
          <a:pPr algn="r" rtl="1"/>
          <a:r>
            <a:rPr lang="ar-OM" sz="2000" b="1" dirty="0" smtClean="0">
              <a:latin typeface="Traditional Arabic" pitchFamily="18" charset="-78"/>
              <a:cs typeface="Traditional Arabic" pitchFamily="18" charset="-78"/>
            </a:rPr>
            <a:t>لماذا مؤشرات الأداء؟!</a:t>
          </a:r>
          <a:endParaRPr lang="ar-OM" sz="2000" b="1" dirty="0">
            <a:latin typeface="Traditional Arabic" pitchFamily="18" charset="-78"/>
            <a:cs typeface="Traditional Arabic" pitchFamily="18" charset="-78"/>
          </a:endParaRPr>
        </a:p>
      </dgm:t>
    </dgm:pt>
    <dgm:pt modelId="{E5CA4C7E-496D-4778-A83E-2EE9B5B10C68}" type="parTrans" cxnId="{0524ED2D-38D9-4A9C-AD1A-9CE92C051B83}">
      <dgm:prSet/>
      <dgm:spPr/>
      <dgm:t>
        <a:bodyPr/>
        <a:lstStyle/>
        <a:p>
          <a:endParaRPr lang="en-GB"/>
        </a:p>
      </dgm:t>
    </dgm:pt>
    <dgm:pt modelId="{4F1FCF91-C3C9-4DCD-A829-7138E4F7CEC1}" type="sibTrans" cxnId="{0524ED2D-38D9-4A9C-AD1A-9CE92C051B83}">
      <dgm:prSet/>
      <dgm:spPr/>
      <dgm:t>
        <a:bodyPr/>
        <a:lstStyle/>
        <a:p>
          <a:endParaRPr lang="en-GB"/>
        </a:p>
      </dgm:t>
    </dgm:pt>
    <dgm:pt modelId="{7824DCA9-CBE7-4691-BFA0-C14C4BDFB883}">
      <dgm:prSet>
        <dgm:style>
          <a:lnRef idx="2">
            <a:schemeClr val="accent4"/>
          </a:lnRef>
          <a:fillRef idx="1">
            <a:schemeClr val="lt1"/>
          </a:fillRef>
          <a:effectRef idx="0">
            <a:schemeClr val="accent4"/>
          </a:effectRef>
          <a:fontRef idx="minor">
            <a:schemeClr val="dk1"/>
          </a:fontRef>
        </dgm:style>
      </dgm:prSet>
      <dgm:spPr/>
      <dgm:t>
        <a:bodyPr/>
        <a:lstStyle/>
        <a:p>
          <a:pPr algn="r" rtl="1"/>
          <a:r>
            <a:rPr lang="ar-OM" b="1" dirty="0" smtClean="0">
              <a:latin typeface="Traditional Arabic" pitchFamily="18" charset="-78"/>
              <a:cs typeface="Traditional Arabic" pitchFamily="18" charset="-78"/>
            </a:rPr>
            <a:t>أهداف المشروع</a:t>
          </a:r>
          <a:endParaRPr lang="ar-OM" b="1" dirty="0">
            <a:latin typeface="Traditional Arabic" pitchFamily="18" charset="-78"/>
            <a:cs typeface="Traditional Arabic" pitchFamily="18" charset="-78"/>
          </a:endParaRPr>
        </a:p>
      </dgm:t>
    </dgm:pt>
    <dgm:pt modelId="{ED276503-3A70-4C59-A3B8-03266E79E1A5}" type="parTrans" cxnId="{D6960E99-6649-4F0C-AD30-85190D6DCC7E}">
      <dgm:prSet/>
      <dgm:spPr/>
      <dgm:t>
        <a:bodyPr/>
        <a:lstStyle/>
        <a:p>
          <a:endParaRPr lang="en-GB"/>
        </a:p>
      </dgm:t>
    </dgm:pt>
    <dgm:pt modelId="{58FE5D15-D3DD-4BA9-A577-46C0EC08E4DB}" type="sibTrans" cxnId="{D6960E99-6649-4F0C-AD30-85190D6DCC7E}">
      <dgm:prSet/>
      <dgm:spPr/>
      <dgm:t>
        <a:bodyPr/>
        <a:lstStyle/>
        <a:p>
          <a:endParaRPr lang="en-GB"/>
        </a:p>
      </dgm:t>
    </dgm:pt>
    <dgm:pt modelId="{5B6504A7-CF16-4E19-9BAF-9A4F83703703}">
      <dgm:prSet>
        <dgm:style>
          <a:lnRef idx="2">
            <a:schemeClr val="accent4"/>
          </a:lnRef>
          <a:fillRef idx="1">
            <a:schemeClr val="lt1"/>
          </a:fillRef>
          <a:effectRef idx="0">
            <a:schemeClr val="accent4"/>
          </a:effectRef>
          <a:fontRef idx="minor">
            <a:schemeClr val="dk1"/>
          </a:fontRef>
        </dgm:style>
      </dgm:prSet>
      <dgm:spPr/>
      <dgm:t>
        <a:bodyPr/>
        <a:lstStyle/>
        <a:p>
          <a:pPr algn="r" rtl="1"/>
          <a:r>
            <a:rPr lang="ar-OM" b="1" dirty="0" smtClean="0">
              <a:latin typeface="Traditional Arabic" pitchFamily="18" charset="-78"/>
              <a:cs typeface="Traditional Arabic" pitchFamily="18" charset="-78"/>
            </a:rPr>
            <a:t>مراحل العمل بالمشروع</a:t>
          </a:r>
          <a:endParaRPr lang="ar-OM" b="1" dirty="0">
            <a:latin typeface="Traditional Arabic" pitchFamily="18" charset="-78"/>
            <a:cs typeface="Traditional Arabic" pitchFamily="18" charset="-78"/>
          </a:endParaRPr>
        </a:p>
      </dgm:t>
    </dgm:pt>
    <dgm:pt modelId="{1F4048A9-283E-47D3-B41E-90519E29DCA6}" type="parTrans" cxnId="{12F64F42-A43F-4669-B0B0-8C7A0094D4E2}">
      <dgm:prSet/>
      <dgm:spPr/>
      <dgm:t>
        <a:bodyPr/>
        <a:lstStyle/>
        <a:p>
          <a:endParaRPr lang="en-GB"/>
        </a:p>
      </dgm:t>
    </dgm:pt>
    <dgm:pt modelId="{9CC76AFD-0F18-4C4E-A303-4A9F54F84AB9}" type="sibTrans" cxnId="{12F64F42-A43F-4669-B0B0-8C7A0094D4E2}">
      <dgm:prSet/>
      <dgm:spPr/>
      <dgm:t>
        <a:bodyPr/>
        <a:lstStyle/>
        <a:p>
          <a:endParaRPr lang="en-GB"/>
        </a:p>
      </dgm:t>
    </dgm:pt>
    <dgm:pt modelId="{B4EA46A5-CA51-4D17-8E0F-3B928F0617A5}">
      <dgm:prSet>
        <dgm:style>
          <a:lnRef idx="2">
            <a:schemeClr val="accent4"/>
          </a:lnRef>
          <a:fillRef idx="1">
            <a:schemeClr val="lt1"/>
          </a:fillRef>
          <a:effectRef idx="0">
            <a:schemeClr val="accent4"/>
          </a:effectRef>
          <a:fontRef idx="minor">
            <a:schemeClr val="dk1"/>
          </a:fontRef>
        </dgm:style>
      </dgm:prSet>
      <dgm:spPr/>
      <dgm:t>
        <a:bodyPr/>
        <a:lstStyle/>
        <a:p>
          <a:pPr algn="r"/>
          <a:r>
            <a:rPr lang="ar-OM" b="1" smtClean="0">
              <a:latin typeface="Traditional Arabic" pitchFamily="18" charset="-78"/>
              <a:cs typeface="Traditional Arabic" pitchFamily="18" charset="-78"/>
            </a:rPr>
            <a:t>إستعراض الأهداف والغايات والمؤشرات</a:t>
          </a:r>
          <a:endParaRPr lang="ar-OM" b="1" dirty="0">
            <a:latin typeface="Traditional Arabic" pitchFamily="18" charset="-78"/>
            <a:cs typeface="Traditional Arabic" pitchFamily="18" charset="-78"/>
          </a:endParaRPr>
        </a:p>
      </dgm:t>
    </dgm:pt>
    <dgm:pt modelId="{3A0E1097-D869-4E45-AEE3-CF0C3E866853}" type="parTrans" cxnId="{AFC5B517-FB14-48F1-B981-33924DA8CDD4}">
      <dgm:prSet/>
      <dgm:spPr/>
      <dgm:t>
        <a:bodyPr/>
        <a:lstStyle/>
        <a:p>
          <a:endParaRPr lang="en-GB"/>
        </a:p>
      </dgm:t>
    </dgm:pt>
    <dgm:pt modelId="{624BC897-2088-444F-B187-DE2BD8E8578F}" type="sibTrans" cxnId="{AFC5B517-FB14-48F1-B981-33924DA8CDD4}">
      <dgm:prSet/>
      <dgm:spPr/>
      <dgm:t>
        <a:bodyPr/>
        <a:lstStyle/>
        <a:p>
          <a:endParaRPr lang="en-GB"/>
        </a:p>
      </dgm:t>
    </dgm:pt>
    <dgm:pt modelId="{DB7C9D4D-C2A3-422D-851F-E57B13570C48}">
      <dgm:prSet>
        <dgm:style>
          <a:lnRef idx="2">
            <a:schemeClr val="accent4"/>
          </a:lnRef>
          <a:fillRef idx="1">
            <a:schemeClr val="lt1"/>
          </a:fillRef>
          <a:effectRef idx="0">
            <a:schemeClr val="accent4"/>
          </a:effectRef>
          <a:fontRef idx="minor">
            <a:schemeClr val="dk1"/>
          </a:fontRef>
        </dgm:style>
      </dgm:prSet>
      <dgm:spPr/>
      <dgm:t>
        <a:bodyPr/>
        <a:lstStyle/>
        <a:p>
          <a:pPr algn="r" rtl="1"/>
          <a:r>
            <a:rPr lang="ar-OM" b="1" dirty="0" smtClean="0">
              <a:solidFill>
                <a:schemeClr val="tx1"/>
              </a:solidFill>
              <a:latin typeface="Traditional Arabic" pitchFamily="18" charset="-78"/>
              <a:cs typeface="Traditional Arabic" pitchFamily="18" charset="-78"/>
            </a:rPr>
            <a:t>بعض نتائج المشروع</a:t>
          </a:r>
          <a:endParaRPr lang="ar-OM" b="1" dirty="0">
            <a:solidFill>
              <a:schemeClr val="tx1"/>
            </a:solidFill>
            <a:latin typeface="Traditional Arabic" pitchFamily="18" charset="-78"/>
            <a:cs typeface="Traditional Arabic" pitchFamily="18" charset="-78"/>
          </a:endParaRPr>
        </a:p>
      </dgm:t>
    </dgm:pt>
    <dgm:pt modelId="{A78D6CB3-7C8B-43AB-8A33-5935C64D5D30}" type="parTrans" cxnId="{5A445D94-9BCE-478A-9A82-7981A5A9C724}">
      <dgm:prSet/>
      <dgm:spPr/>
      <dgm:t>
        <a:bodyPr/>
        <a:lstStyle/>
        <a:p>
          <a:endParaRPr lang="en-GB"/>
        </a:p>
      </dgm:t>
    </dgm:pt>
    <dgm:pt modelId="{2C26BC7D-4B25-465F-84F4-CF11AEADE43F}" type="sibTrans" cxnId="{5A445D94-9BCE-478A-9A82-7981A5A9C724}">
      <dgm:prSet/>
      <dgm:spPr/>
      <dgm:t>
        <a:bodyPr/>
        <a:lstStyle/>
        <a:p>
          <a:endParaRPr lang="en-GB"/>
        </a:p>
      </dgm:t>
    </dgm:pt>
    <dgm:pt modelId="{1CB3329A-22D7-4A70-AB04-EAF3ACD017AE}">
      <dgm:prSet>
        <dgm:style>
          <a:lnRef idx="2">
            <a:schemeClr val="accent4"/>
          </a:lnRef>
          <a:fillRef idx="1">
            <a:schemeClr val="lt1"/>
          </a:fillRef>
          <a:effectRef idx="0">
            <a:schemeClr val="accent4"/>
          </a:effectRef>
          <a:fontRef idx="minor">
            <a:schemeClr val="dk1"/>
          </a:fontRef>
        </dgm:style>
      </dgm:prSet>
      <dgm:spPr/>
      <dgm:t>
        <a:bodyPr/>
        <a:lstStyle/>
        <a:p>
          <a:pPr algn="r" rtl="1"/>
          <a:r>
            <a:rPr lang="ar-OM" b="1" dirty="0" smtClean="0">
              <a:solidFill>
                <a:schemeClr val="tx1"/>
              </a:solidFill>
              <a:latin typeface="Traditional Arabic" pitchFamily="18" charset="-78"/>
              <a:cs typeface="Traditional Arabic" pitchFamily="18" charset="-78"/>
            </a:rPr>
            <a:t>الخلاصة والتوصيات والتوجهات المستقبلية </a:t>
          </a:r>
          <a:endParaRPr lang="ar-OM" b="1" dirty="0">
            <a:solidFill>
              <a:schemeClr val="tx1"/>
            </a:solidFill>
            <a:latin typeface="Traditional Arabic" pitchFamily="18" charset="-78"/>
            <a:cs typeface="Traditional Arabic" pitchFamily="18" charset="-78"/>
          </a:endParaRPr>
        </a:p>
      </dgm:t>
    </dgm:pt>
    <dgm:pt modelId="{DF788196-962F-4FB0-B5F1-5AE4C93910CB}" type="parTrans" cxnId="{8E833CC9-7D03-4ACC-8021-D5E03FE1DD3A}">
      <dgm:prSet/>
      <dgm:spPr/>
      <dgm:t>
        <a:bodyPr/>
        <a:lstStyle/>
        <a:p>
          <a:endParaRPr lang="en-GB"/>
        </a:p>
      </dgm:t>
    </dgm:pt>
    <dgm:pt modelId="{CF5FFAE1-8358-450E-82D9-F2262BD96F02}" type="sibTrans" cxnId="{8E833CC9-7D03-4ACC-8021-D5E03FE1DD3A}">
      <dgm:prSet/>
      <dgm:spPr/>
      <dgm:t>
        <a:bodyPr/>
        <a:lstStyle/>
        <a:p>
          <a:endParaRPr lang="en-GB"/>
        </a:p>
      </dgm:t>
    </dgm:pt>
    <dgm:pt modelId="{6BB32E67-58B2-453F-8AAA-CF1B5BD48C01}">
      <dgm:prSet>
        <dgm:style>
          <a:lnRef idx="2">
            <a:schemeClr val="accent4"/>
          </a:lnRef>
          <a:fillRef idx="1">
            <a:schemeClr val="lt1"/>
          </a:fillRef>
          <a:effectRef idx="0">
            <a:schemeClr val="accent4"/>
          </a:effectRef>
          <a:fontRef idx="minor">
            <a:schemeClr val="dk1"/>
          </a:fontRef>
        </dgm:style>
      </dgm:prSet>
      <dgm:spPr/>
      <dgm:t>
        <a:bodyPr/>
        <a:lstStyle/>
        <a:p>
          <a:pPr rtl="1"/>
          <a:r>
            <a:rPr lang="ar-OM" b="1" dirty="0" smtClean="0">
              <a:solidFill>
                <a:schemeClr val="tx1"/>
              </a:solidFill>
              <a:latin typeface="Traditional Arabic" pitchFamily="18" charset="-78"/>
              <a:cs typeface="Traditional Arabic" pitchFamily="18" charset="-78"/>
            </a:rPr>
            <a:t>بعض الصعوبات والتحديات التي واجهت المشروع</a:t>
          </a:r>
          <a:endParaRPr lang="ar-OM" b="1" dirty="0">
            <a:solidFill>
              <a:schemeClr val="tx1"/>
            </a:solidFill>
            <a:latin typeface="Traditional Arabic" pitchFamily="18" charset="-78"/>
            <a:cs typeface="Traditional Arabic" pitchFamily="18" charset="-78"/>
          </a:endParaRPr>
        </a:p>
      </dgm:t>
    </dgm:pt>
    <dgm:pt modelId="{2FC79124-1E02-4620-8159-E1817951BE8E}" type="parTrans" cxnId="{0859ECFB-E1EC-4880-B4B1-EDE6C4EB0001}">
      <dgm:prSet/>
      <dgm:spPr/>
      <dgm:t>
        <a:bodyPr/>
        <a:lstStyle/>
        <a:p>
          <a:endParaRPr lang="en-GB"/>
        </a:p>
      </dgm:t>
    </dgm:pt>
    <dgm:pt modelId="{1C4113D1-F94A-4AFC-AA59-7CF97909ADF0}" type="sibTrans" cxnId="{0859ECFB-E1EC-4880-B4B1-EDE6C4EB0001}">
      <dgm:prSet/>
      <dgm:spPr/>
      <dgm:t>
        <a:bodyPr/>
        <a:lstStyle/>
        <a:p>
          <a:endParaRPr lang="en-GB"/>
        </a:p>
      </dgm:t>
    </dgm:pt>
    <dgm:pt modelId="{2780F58E-B5C2-4FA6-8F6A-945E6C07FF8F}" type="pres">
      <dgm:prSet presAssocID="{F4869075-D95B-4BCD-B7A2-14BF159818AC}" presName="linear" presStyleCnt="0">
        <dgm:presLayoutVars>
          <dgm:animLvl val="lvl"/>
          <dgm:resizeHandles val="exact"/>
        </dgm:presLayoutVars>
      </dgm:prSet>
      <dgm:spPr/>
      <dgm:t>
        <a:bodyPr/>
        <a:lstStyle/>
        <a:p>
          <a:endParaRPr lang="en-GB"/>
        </a:p>
      </dgm:t>
    </dgm:pt>
    <dgm:pt modelId="{13A29E43-844D-4B2E-8211-6EB1BABC7744}" type="pres">
      <dgm:prSet presAssocID="{091F12EF-72A8-4254-9E23-68C299C6B208}" presName="parentText" presStyleLbl="node1" presStyleIdx="0" presStyleCnt="7" custLinFactNeighborX="-749" custLinFactNeighborY="-20786">
        <dgm:presLayoutVars>
          <dgm:chMax val="0"/>
          <dgm:bulletEnabled val="1"/>
        </dgm:presLayoutVars>
      </dgm:prSet>
      <dgm:spPr/>
      <dgm:t>
        <a:bodyPr/>
        <a:lstStyle/>
        <a:p>
          <a:endParaRPr lang="en-GB"/>
        </a:p>
      </dgm:t>
    </dgm:pt>
    <dgm:pt modelId="{43212A53-F148-433C-8B0A-6939CE494C68}" type="pres">
      <dgm:prSet presAssocID="{4F1FCF91-C3C9-4DCD-A829-7138E4F7CEC1}" presName="spacer" presStyleCnt="0"/>
      <dgm:spPr/>
    </dgm:pt>
    <dgm:pt modelId="{C36EDF67-64FF-4A68-A765-99A0CC8A1FDE}" type="pres">
      <dgm:prSet presAssocID="{7824DCA9-CBE7-4691-BFA0-C14C4BDFB883}" presName="parentText" presStyleLbl="node1" presStyleIdx="1" presStyleCnt="7">
        <dgm:presLayoutVars>
          <dgm:chMax val="0"/>
          <dgm:bulletEnabled val="1"/>
        </dgm:presLayoutVars>
      </dgm:prSet>
      <dgm:spPr/>
      <dgm:t>
        <a:bodyPr/>
        <a:lstStyle/>
        <a:p>
          <a:endParaRPr lang="en-GB"/>
        </a:p>
      </dgm:t>
    </dgm:pt>
    <dgm:pt modelId="{9E46B55E-C3BE-482B-B29C-8184C11000B6}" type="pres">
      <dgm:prSet presAssocID="{58FE5D15-D3DD-4BA9-A577-46C0EC08E4DB}" presName="spacer" presStyleCnt="0"/>
      <dgm:spPr/>
    </dgm:pt>
    <dgm:pt modelId="{D3C83754-19AD-4917-AD37-1D2081B1C8F1}" type="pres">
      <dgm:prSet presAssocID="{5B6504A7-CF16-4E19-9BAF-9A4F83703703}" presName="parentText" presStyleLbl="node1" presStyleIdx="2" presStyleCnt="7">
        <dgm:presLayoutVars>
          <dgm:chMax val="0"/>
          <dgm:bulletEnabled val="1"/>
        </dgm:presLayoutVars>
      </dgm:prSet>
      <dgm:spPr/>
      <dgm:t>
        <a:bodyPr/>
        <a:lstStyle/>
        <a:p>
          <a:endParaRPr lang="en-GB"/>
        </a:p>
      </dgm:t>
    </dgm:pt>
    <dgm:pt modelId="{C990F4E7-B0AF-4BB1-AC57-65764530B88E}" type="pres">
      <dgm:prSet presAssocID="{9CC76AFD-0F18-4C4E-A303-4A9F54F84AB9}" presName="spacer" presStyleCnt="0"/>
      <dgm:spPr/>
    </dgm:pt>
    <dgm:pt modelId="{D23C8FDD-A9F5-466C-935A-AA2AB2C808A1}" type="pres">
      <dgm:prSet presAssocID="{B4EA46A5-CA51-4D17-8E0F-3B928F0617A5}" presName="parentText" presStyleLbl="node1" presStyleIdx="3" presStyleCnt="7" custLinFactNeighborX="337" custLinFactNeighborY="40811">
        <dgm:presLayoutVars>
          <dgm:chMax val="0"/>
          <dgm:bulletEnabled val="1"/>
        </dgm:presLayoutVars>
      </dgm:prSet>
      <dgm:spPr/>
      <dgm:t>
        <a:bodyPr/>
        <a:lstStyle/>
        <a:p>
          <a:endParaRPr lang="en-GB"/>
        </a:p>
      </dgm:t>
    </dgm:pt>
    <dgm:pt modelId="{36737466-A25C-4C56-9496-0F682EDCD08C}" type="pres">
      <dgm:prSet presAssocID="{624BC897-2088-444F-B187-DE2BD8E8578F}" presName="spacer" presStyleCnt="0"/>
      <dgm:spPr/>
    </dgm:pt>
    <dgm:pt modelId="{48EBCE35-72D5-427F-AAC0-AE6C207DE396}" type="pres">
      <dgm:prSet presAssocID="{6BB32E67-58B2-453F-8AAA-CF1B5BD48C01}" presName="parentText" presStyleLbl="node1" presStyleIdx="4" presStyleCnt="7">
        <dgm:presLayoutVars>
          <dgm:chMax val="0"/>
          <dgm:bulletEnabled val="1"/>
        </dgm:presLayoutVars>
      </dgm:prSet>
      <dgm:spPr/>
      <dgm:t>
        <a:bodyPr/>
        <a:lstStyle/>
        <a:p>
          <a:endParaRPr lang="en-GB"/>
        </a:p>
      </dgm:t>
    </dgm:pt>
    <dgm:pt modelId="{995F0FDC-A3AA-44A1-8F31-A990833F254B}" type="pres">
      <dgm:prSet presAssocID="{1C4113D1-F94A-4AFC-AA59-7CF97909ADF0}" presName="spacer" presStyleCnt="0"/>
      <dgm:spPr/>
    </dgm:pt>
    <dgm:pt modelId="{2162E6D3-030E-4055-A00F-EE999117E9BF}" type="pres">
      <dgm:prSet presAssocID="{DB7C9D4D-C2A3-422D-851F-E57B13570C48}" presName="parentText" presStyleLbl="node1" presStyleIdx="5" presStyleCnt="7">
        <dgm:presLayoutVars>
          <dgm:chMax val="0"/>
          <dgm:bulletEnabled val="1"/>
        </dgm:presLayoutVars>
      </dgm:prSet>
      <dgm:spPr/>
      <dgm:t>
        <a:bodyPr/>
        <a:lstStyle/>
        <a:p>
          <a:endParaRPr lang="en-GB"/>
        </a:p>
      </dgm:t>
    </dgm:pt>
    <dgm:pt modelId="{4A710888-B39B-4574-A062-82EB967B2667}" type="pres">
      <dgm:prSet presAssocID="{2C26BC7D-4B25-465F-84F4-CF11AEADE43F}" presName="spacer" presStyleCnt="0"/>
      <dgm:spPr/>
    </dgm:pt>
    <dgm:pt modelId="{ECFD5852-2ED7-4F40-8020-4AE38F3E1B07}" type="pres">
      <dgm:prSet presAssocID="{1CB3329A-22D7-4A70-AB04-EAF3ACD017AE}" presName="parentText" presStyleLbl="node1" presStyleIdx="6" presStyleCnt="7" custLinFactNeighborY="-53462">
        <dgm:presLayoutVars>
          <dgm:chMax val="0"/>
          <dgm:bulletEnabled val="1"/>
        </dgm:presLayoutVars>
      </dgm:prSet>
      <dgm:spPr/>
      <dgm:t>
        <a:bodyPr/>
        <a:lstStyle/>
        <a:p>
          <a:endParaRPr lang="en-GB"/>
        </a:p>
      </dgm:t>
    </dgm:pt>
  </dgm:ptLst>
  <dgm:cxnLst>
    <dgm:cxn modelId="{D6960E99-6649-4F0C-AD30-85190D6DCC7E}" srcId="{F4869075-D95B-4BCD-B7A2-14BF159818AC}" destId="{7824DCA9-CBE7-4691-BFA0-C14C4BDFB883}" srcOrd="1" destOrd="0" parTransId="{ED276503-3A70-4C59-A3B8-03266E79E1A5}" sibTransId="{58FE5D15-D3DD-4BA9-A577-46C0EC08E4DB}"/>
    <dgm:cxn modelId="{BFF6D03D-DE2A-4878-8F3A-944AF03C9067}" type="presOf" srcId="{B4EA46A5-CA51-4D17-8E0F-3B928F0617A5}" destId="{D23C8FDD-A9F5-466C-935A-AA2AB2C808A1}" srcOrd="0" destOrd="0" presId="urn:microsoft.com/office/officeart/2005/8/layout/vList2"/>
    <dgm:cxn modelId="{12F64F42-A43F-4669-B0B0-8C7A0094D4E2}" srcId="{F4869075-D95B-4BCD-B7A2-14BF159818AC}" destId="{5B6504A7-CF16-4E19-9BAF-9A4F83703703}" srcOrd="2" destOrd="0" parTransId="{1F4048A9-283E-47D3-B41E-90519E29DCA6}" sibTransId="{9CC76AFD-0F18-4C4E-A303-4A9F54F84AB9}"/>
    <dgm:cxn modelId="{DDF0B13D-32AB-4BD1-BAB1-B1069DE8A750}" type="presOf" srcId="{DB7C9D4D-C2A3-422D-851F-E57B13570C48}" destId="{2162E6D3-030E-4055-A00F-EE999117E9BF}" srcOrd="0" destOrd="0" presId="urn:microsoft.com/office/officeart/2005/8/layout/vList2"/>
    <dgm:cxn modelId="{0524ED2D-38D9-4A9C-AD1A-9CE92C051B83}" srcId="{F4869075-D95B-4BCD-B7A2-14BF159818AC}" destId="{091F12EF-72A8-4254-9E23-68C299C6B208}" srcOrd="0" destOrd="0" parTransId="{E5CA4C7E-496D-4778-A83E-2EE9B5B10C68}" sibTransId="{4F1FCF91-C3C9-4DCD-A829-7138E4F7CEC1}"/>
    <dgm:cxn modelId="{C4692B08-B553-4C9F-A7CF-B4166A22C8A7}" type="presOf" srcId="{091F12EF-72A8-4254-9E23-68C299C6B208}" destId="{13A29E43-844D-4B2E-8211-6EB1BABC7744}" srcOrd="0" destOrd="0" presId="urn:microsoft.com/office/officeart/2005/8/layout/vList2"/>
    <dgm:cxn modelId="{DAA729C1-7834-4E27-AC1E-D90C9654CF2A}" type="presOf" srcId="{5B6504A7-CF16-4E19-9BAF-9A4F83703703}" destId="{D3C83754-19AD-4917-AD37-1D2081B1C8F1}" srcOrd="0" destOrd="0" presId="urn:microsoft.com/office/officeart/2005/8/layout/vList2"/>
    <dgm:cxn modelId="{0D45D267-DFE1-4DC5-9443-3FF0A8630FE1}" type="presOf" srcId="{6BB32E67-58B2-453F-8AAA-CF1B5BD48C01}" destId="{48EBCE35-72D5-427F-AAC0-AE6C207DE396}" srcOrd="0" destOrd="0" presId="urn:microsoft.com/office/officeart/2005/8/layout/vList2"/>
    <dgm:cxn modelId="{0859ECFB-E1EC-4880-B4B1-EDE6C4EB0001}" srcId="{F4869075-D95B-4BCD-B7A2-14BF159818AC}" destId="{6BB32E67-58B2-453F-8AAA-CF1B5BD48C01}" srcOrd="4" destOrd="0" parTransId="{2FC79124-1E02-4620-8159-E1817951BE8E}" sibTransId="{1C4113D1-F94A-4AFC-AA59-7CF97909ADF0}"/>
    <dgm:cxn modelId="{8E833CC9-7D03-4ACC-8021-D5E03FE1DD3A}" srcId="{F4869075-D95B-4BCD-B7A2-14BF159818AC}" destId="{1CB3329A-22D7-4A70-AB04-EAF3ACD017AE}" srcOrd="6" destOrd="0" parTransId="{DF788196-962F-4FB0-B5F1-5AE4C93910CB}" sibTransId="{CF5FFAE1-8358-450E-82D9-F2262BD96F02}"/>
    <dgm:cxn modelId="{5A445D94-9BCE-478A-9A82-7981A5A9C724}" srcId="{F4869075-D95B-4BCD-B7A2-14BF159818AC}" destId="{DB7C9D4D-C2A3-422D-851F-E57B13570C48}" srcOrd="5" destOrd="0" parTransId="{A78D6CB3-7C8B-43AB-8A33-5935C64D5D30}" sibTransId="{2C26BC7D-4B25-465F-84F4-CF11AEADE43F}"/>
    <dgm:cxn modelId="{F7072118-3456-462F-9144-30D5C4BD591A}" type="presOf" srcId="{7824DCA9-CBE7-4691-BFA0-C14C4BDFB883}" destId="{C36EDF67-64FF-4A68-A765-99A0CC8A1FDE}" srcOrd="0" destOrd="0" presId="urn:microsoft.com/office/officeart/2005/8/layout/vList2"/>
    <dgm:cxn modelId="{DB88B25A-D1AF-4045-B7FC-198A83C1DF46}" type="presOf" srcId="{F4869075-D95B-4BCD-B7A2-14BF159818AC}" destId="{2780F58E-B5C2-4FA6-8F6A-945E6C07FF8F}" srcOrd="0" destOrd="0" presId="urn:microsoft.com/office/officeart/2005/8/layout/vList2"/>
    <dgm:cxn modelId="{6B83C06A-3889-4B3C-B2BB-F3D63B3F491C}" type="presOf" srcId="{1CB3329A-22D7-4A70-AB04-EAF3ACD017AE}" destId="{ECFD5852-2ED7-4F40-8020-4AE38F3E1B07}" srcOrd="0" destOrd="0" presId="urn:microsoft.com/office/officeart/2005/8/layout/vList2"/>
    <dgm:cxn modelId="{AFC5B517-FB14-48F1-B981-33924DA8CDD4}" srcId="{F4869075-D95B-4BCD-B7A2-14BF159818AC}" destId="{B4EA46A5-CA51-4D17-8E0F-3B928F0617A5}" srcOrd="3" destOrd="0" parTransId="{3A0E1097-D869-4E45-AEE3-CF0C3E866853}" sibTransId="{624BC897-2088-444F-B187-DE2BD8E8578F}"/>
    <dgm:cxn modelId="{7B81744A-8528-47AB-BDA6-CA657EE16971}" type="presParOf" srcId="{2780F58E-B5C2-4FA6-8F6A-945E6C07FF8F}" destId="{13A29E43-844D-4B2E-8211-6EB1BABC7744}" srcOrd="0" destOrd="0" presId="urn:microsoft.com/office/officeart/2005/8/layout/vList2"/>
    <dgm:cxn modelId="{6E98D040-7879-4A93-A7BF-48D20A020D75}" type="presParOf" srcId="{2780F58E-B5C2-4FA6-8F6A-945E6C07FF8F}" destId="{43212A53-F148-433C-8B0A-6939CE494C68}" srcOrd="1" destOrd="0" presId="urn:microsoft.com/office/officeart/2005/8/layout/vList2"/>
    <dgm:cxn modelId="{844658FD-EDB7-4DEF-B89F-6267D48ED797}" type="presParOf" srcId="{2780F58E-B5C2-4FA6-8F6A-945E6C07FF8F}" destId="{C36EDF67-64FF-4A68-A765-99A0CC8A1FDE}" srcOrd="2" destOrd="0" presId="urn:microsoft.com/office/officeart/2005/8/layout/vList2"/>
    <dgm:cxn modelId="{5BC9B286-31AD-425D-A853-4B54D0C7683C}" type="presParOf" srcId="{2780F58E-B5C2-4FA6-8F6A-945E6C07FF8F}" destId="{9E46B55E-C3BE-482B-B29C-8184C11000B6}" srcOrd="3" destOrd="0" presId="urn:microsoft.com/office/officeart/2005/8/layout/vList2"/>
    <dgm:cxn modelId="{4AFB8E64-5803-499C-948B-BE3DDFBB8FF2}" type="presParOf" srcId="{2780F58E-B5C2-4FA6-8F6A-945E6C07FF8F}" destId="{D3C83754-19AD-4917-AD37-1D2081B1C8F1}" srcOrd="4" destOrd="0" presId="urn:microsoft.com/office/officeart/2005/8/layout/vList2"/>
    <dgm:cxn modelId="{D78AA3C9-2DE3-4FBB-8580-A6945BB7FEAB}" type="presParOf" srcId="{2780F58E-B5C2-4FA6-8F6A-945E6C07FF8F}" destId="{C990F4E7-B0AF-4BB1-AC57-65764530B88E}" srcOrd="5" destOrd="0" presId="urn:microsoft.com/office/officeart/2005/8/layout/vList2"/>
    <dgm:cxn modelId="{C7E4A50C-F8C8-4D81-AC48-BF09FB12CA65}" type="presParOf" srcId="{2780F58E-B5C2-4FA6-8F6A-945E6C07FF8F}" destId="{D23C8FDD-A9F5-466C-935A-AA2AB2C808A1}" srcOrd="6" destOrd="0" presId="urn:microsoft.com/office/officeart/2005/8/layout/vList2"/>
    <dgm:cxn modelId="{7E26ACBE-8E1F-4B92-A4AE-4F0D278B3014}" type="presParOf" srcId="{2780F58E-B5C2-4FA6-8F6A-945E6C07FF8F}" destId="{36737466-A25C-4C56-9496-0F682EDCD08C}" srcOrd="7" destOrd="0" presId="urn:microsoft.com/office/officeart/2005/8/layout/vList2"/>
    <dgm:cxn modelId="{07C98D5F-1A65-4E12-9822-6CAC2513D8DF}" type="presParOf" srcId="{2780F58E-B5C2-4FA6-8F6A-945E6C07FF8F}" destId="{48EBCE35-72D5-427F-AAC0-AE6C207DE396}" srcOrd="8" destOrd="0" presId="urn:microsoft.com/office/officeart/2005/8/layout/vList2"/>
    <dgm:cxn modelId="{A34759C6-32E7-42BF-82A2-14D07C1E284A}" type="presParOf" srcId="{2780F58E-B5C2-4FA6-8F6A-945E6C07FF8F}" destId="{995F0FDC-A3AA-44A1-8F31-A990833F254B}" srcOrd="9" destOrd="0" presId="urn:microsoft.com/office/officeart/2005/8/layout/vList2"/>
    <dgm:cxn modelId="{AD2D2BBD-D9FB-42F7-9DA1-D9CFB2A72979}" type="presParOf" srcId="{2780F58E-B5C2-4FA6-8F6A-945E6C07FF8F}" destId="{2162E6D3-030E-4055-A00F-EE999117E9BF}" srcOrd="10" destOrd="0" presId="urn:microsoft.com/office/officeart/2005/8/layout/vList2"/>
    <dgm:cxn modelId="{A7C5DF06-41B3-4DBC-8A1F-52933A712A42}" type="presParOf" srcId="{2780F58E-B5C2-4FA6-8F6A-945E6C07FF8F}" destId="{4A710888-B39B-4574-A062-82EB967B2667}" srcOrd="11" destOrd="0" presId="urn:microsoft.com/office/officeart/2005/8/layout/vList2"/>
    <dgm:cxn modelId="{8997F1B0-7F87-4A95-9891-CA64F247138F}" type="presParOf" srcId="{2780F58E-B5C2-4FA6-8F6A-945E6C07FF8F}" destId="{ECFD5852-2ED7-4F40-8020-4AE38F3E1B07}"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4467F49-4AA8-417B-8F0B-6615EF35CB77}"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8DA9897A-23AD-490F-BF1D-D19BC766457D}">
      <dgm:prSet phldrT="[Text]" custT="1"/>
      <dgm:spPr>
        <a:xfrm>
          <a:off x="1856228" y="712589"/>
          <a:ext cx="1773943" cy="1775221"/>
        </a:xfrm>
      </dgm:spPr>
      <dgm:t>
        <a:bodyPr/>
        <a:lstStyle/>
        <a:p>
          <a:endParaRPr lang="ar-OM" sz="1400" b="1" dirty="0" smtClean="0">
            <a:latin typeface="Simplified Arabic" pitchFamily="18" charset="-78"/>
            <a:cs typeface="Simplified Arabic" pitchFamily="18" charset="-78"/>
          </a:endParaRPr>
        </a:p>
        <a:p>
          <a:r>
            <a:rPr lang="ar-OM" sz="1400" b="1" dirty="0" smtClean="0">
              <a:latin typeface="Simplified Arabic" pitchFamily="18" charset="-78"/>
              <a:cs typeface="Simplified Arabic" pitchFamily="18" charset="-78"/>
            </a:rPr>
            <a:t>تنمية الإرتباط مع المجتمع المحلي</a:t>
          </a:r>
        </a:p>
        <a:p>
          <a:r>
            <a:rPr lang="ar-OM" sz="1400" b="1" dirty="0" smtClean="0">
              <a:latin typeface="Simplified Arabic" pitchFamily="18" charset="-78"/>
              <a:cs typeface="Simplified Arabic" pitchFamily="18" charset="-78"/>
            </a:rPr>
            <a:t>(19 مؤشر)</a:t>
          </a:r>
        </a:p>
        <a:p>
          <a:endParaRPr lang="ar-OM" sz="1400" b="1" dirty="0" smtClean="0">
            <a:latin typeface="Simplified Arabic" pitchFamily="18" charset="-78"/>
            <a:cs typeface="Simplified Arabic" pitchFamily="18" charset="-78"/>
          </a:endParaRPr>
        </a:p>
      </dgm:t>
    </dgm:pt>
    <dgm:pt modelId="{FD4DD5A9-D732-4384-B207-D7A5EDC18FA6}" type="parTrans" cxnId="{889DCD8F-8478-48B1-ACF1-9B396BB3B9C7}">
      <dgm:prSet/>
      <dgm:spPr/>
      <dgm:t>
        <a:bodyPr/>
        <a:lstStyle/>
        <a:p>
          <a:endParaRPr lang="en-US" sz="1400" b="1">
            <a:latin typeface="Simplified Arabic" pitchFamily="18" charset="-78"/>
            <a:cs typeface="Simplified Arabic" pitchFamily="18" charset="-78"/>
          </a:endParaRPr>
        </a:p>
      </dgm:t>
    </dgm:pt>
    <dgm:pt modelId="{78722E61-745F-4A6B-9688-FB369AB9E61F}" type="sibTrans" cxnId="{889DCD8F-8478-48B1-ACF1-9B396BB3B9C7}">
      <dgm:prSet/>
      <dgm:spPr/>
      <dgm:t>
        <a:bodyPr/>
        <a:lstStyle/>
        <a:p>
          <a:endParaRPr lang="en-US" sz="1400" b="1">
            <a:latin typeface="Simplified Arabic" pitchFamily="18" charset="-78"/>
            <a:cs typeface="Simplified Arabic" pitchFamily="18" charset="-78"/>
          </a:endParaRPr>
        </a:p>
      </dgm:t>
    </dgm:pt>
    <dgm:pt modelId="{0BDB9B74-DA7D-4704-AA2D-59FECFB45A74}">
      <dgm:prSet phldrT="[Text]" custT="1">
        <dgm:style>
          <a:lnRef idx="2">
            <a:schemeClr val="accent1"/>
          </a:lnRef>
          <a:fillRef idx="1">
            <a:schemeClr val="lt1"/>
          </a:fillRef>
          <a:effectRef idx="0">
            <a:schemeClr val="accent1"/>
          </a:effectRef>
          <a:fontRef idx="minor">
            <a:schemeClr val="dk1"/>
          </a:fontRef>
        </dgm:style>
      </dgm:prSet>
      <dgm:spPr>
        <a:xfrm>
          <a:off x="2057400" y="-241676"/>
          <a:ext cx="1371598" cy="1371598"/>
        </a:xfrm>
      </dgm:spPr>
      <dgm:t>
        <a:bodyPr/>
        <a:lstStyle/>
        <a:p>
          <a:pPr rtl="1"/>
          <a:r>
            <a:rPr lang="ar-OM" sz="1400" b="1" dirty="0" smtClean="0">
              <a:latin typeface="Simplified Arabic" pitchFamily="18" charset="-78"/>
              <a:cs typeface="Simplified Arabic" pitchFamily="18" charset="-78"/>
            </a:rPr>
            <a:t>ربط البحوث والإستشارات مع إحتياجات ومشاكل المجتمع المحلي </a:t>
          </a:r>
        </a:p>
        <a:p>
          <a:pPr rtl="1"/>
          <a:r>
            <a:rPr lang="ar-OM" sz="1400" b="1" dirty="0" smtClean="0">
              <a:latin typeface="Simplified Arabic" pitchFamily="18" charset="-78"/>
              <a:cs typeface="Simplified Arabic" pitchFamily="18" charset="-78"/>
            </a:rPr>
            <a:t>(5 مؤشرات)</a:t>
          </a:r>
        </a:p>
      </dgm:t>
    </dgm:pt>
    <dgm:pt modelId="{FAC2F82E-77E3-4F4D-B0CA-665422AAF55C}" type="parTrans" cxnId="{17B1918B-A9BF-43B0-A5A1-500C6C4D4454}">
      <dgm:prSet custT="1"/>
      <dgm:spPr/>
      <dgm:t>
        <a:bodyPr/>
        <a:lstStyle/>
        <a:p>
          <a:endParaRPr lang="en-US" sz="1400" b="1">
            <a:latin typeface="Simplified Arabic" pitchFamily="18" charset="-78"/>
            <a:cs typeface="Simplified Arabic" pitchFamily="18" charset="-78"/>
          </a:endParaRPr>
        </a:p>
      </dgm:t>
    </dgm:pt>
    <dgm:pt modelId="{3793F8B5-8FC4-409A-856F-8FC681C5CEDF}" type="sibTrans" cxnId="{17B1918B-A9BF-43B0-A5A1-500C6C4D4454}">
      <dgm:prSet/>
      <dgm:spPr/>
      <dgm:t>
        <a:bodyPr/>
        <a:lstStyle/>
        <a:p>
          <a:endParaRPr lang="en-US" sz="1400" b="1">
            <a:latin typeface="Simplified Arabic" pitchFamily="18" charset="-78"/>
            <a:cs typeface="Simplified Arabic" pitchFamily="18" charset="-78"/>
          </a:endParaRPr>
        </a:p>
      </dgm:t>
    </dgm:pt>
    <dgm:pt modelId="{0B2DF488-6601-4A96-8A9E-FDC89F06EF2C}">
      <dgm:prSet phldrT="[Text]" custT="1">
        <dgm:style>
          <a:lnRef idx="2">
            <a:schemeClr val="accent1"/>
          </a:lnRef>
          <a:fillRef idx="1">
            <a:schemeClr val="lt1"/>
          </a:fillRef>
          <a:effectRef idx="0">
            <a:schemeClr val="accent1"/>
          </a:effectRef>
          <a:fontRef idx="minor">
            <a:schemeClr val="dk1"/>
          </a:fontRef>
        </dgm:style>
      </dgm:prSet>
      <dgm:spPr>
        <a:xfrm>
          <a:off x="3213478" y="914400"/>
          <a:ext cx="1371598" cy="1371598"/>
        </a:xfrm>
      </dgm:spPr>
      <dgm:t>
        <a:bodyPr/>
        <a:lstStyle/>
        <a:p>
          <a:r>
            <a:rPr lang="ar-OM" sz="1400" b="1" dirty="0" smtClean="0">
              <a:latin typeface="Simplified Arabic" pitchFamily="18" charset="-78"/>
              <a:cs typeface="Simplified Arabic" pitchFamily="18" charset="-78"/>
            </a:rPr>
            <a:t>زيادة نسبة الخريجين</a:t>
          </a:r>
        </a:p>
        <a:p>
          <a:r>
            <a:rPr lang="ar-OM" sz="1400" b="1" dirty="0" smtClean="0">
              <a:latin typeface="Simplified Arabic" pitchFamily="18" charset="-78"/>
              <a:cs typeface="Simplified Arabic" pitchFamily="18" charset="-78"/>
            </a:rPr>
            <a:t>(2 مؤشر)</a:t>
          </a:r>
          <a:endParaRPr lang="en-US" sz="1400" b="1" dirty="0">
            <a:latin typeface="Simplified Arabic" pitchFamily="18" charset="-78"/>
            <a:cs typeface="Simplified Arabic" pitchFamily="18" charset="-78"/>
          </a:endParaRPr>
        </a:p>
      </dgm:t>
    </dgm:pt>
    <dgm:pt modelId="{D27D6E2E-C748-4A8B-967B-59A13AD2CAA0}" type="parTrans" cxnId="{8F3F3D72-0833-4C5A-BE48-69C0EA4F6FEB}">
      <dgm:prSet custT="1"/>
      <dgm:spPr/>
      <dgm:t>
        <a:bodyPr/>
        <a:lstStyle/>
        <a:p>
          <a:endParaRPr lang="en-US" sz="1400" b="1">
            <a:latin typeface="Simplified Arabic" pitchFamily="18" charset="-78"/>
            <a:cs typeface="Simplified Arabic" pitchFamily="18" charset="-78"/>
          </a:endParaRPr>
        </a:p>
      </dgm:t>
    </dgm:pt>
    <dgm:pt modelId="{579F1FE4-C9FA-4B09-AE35-535B2C5D6110}" type="sibTrans" cxnId="{8F3F3D72-0833-4C5A-BE48-69C0EA4F6FEB}">
      <dgm:prSet/>
      <dgm:spPr/>
      <dgm:t>
        <a:bodyPr/>
        <a:lstStyle/>
        <a:p>
          <a:endParaRPr lang="en-US" sz="1400" b="1">
            <a:latin typeface="Simplified Arabic" pitchFamily="18" charset="-78"/>
            <a:cs typeface="Simplified Arabic" pitchFamily="18" charset="-78"/>
          </a:endParaRPr>
        </a:p>
      </dgm:t>
    </dgm:pt>
    <dgm:pt modelId="{1FCA4C4B-B10A-4344-9C3B-E0FF831B1B6D}">
      <dgm:prSet phldrT="[Text]" custT="1">
        <dgm:style>
          <a:lnRef idx="2">
            <a:schemeClr val="accent1"/>
          </a:lnRef>
          <a:fillRef idx="1">
            <a:schemeClr val="lt1"/>
          </a:fillRef>
          <a:effectRef idx="0">
            <a:schemeClr val="accent1"/>
          </a:effectRef>
          <a:fontRef idx="minor">
            <a:schemeClr val="dk1"/>
          </a:fontRef>
        </dgm:style>
      </dgm:prSet>
      <dgm:spPr>
        <a:xfrm>
          <a:off x="2057400" y="2070478"/>
          <a:ext cx="1371598" cy="1371598"/>
        </a:xfrm>
      </dgm:spPr>
      <dgm:t>
        <a:bodyPr/>
        <a:lstStyle/>
        <a:p>
          <a:r>
            <a:rPr lang="ar-OM" sz="1400" b="1" dirty="0" smtClean="0">
              <a:latin typeface="Simplified Arabic" pitchFamily="18" charset="-78"/>
              <a:cs typeface="Simplified Arabic" pitchFamily="18" charset="-78"/>
            </a:rPr>
            <a:t>المشاركة بفاعلية في الأنشطة المجتمعية</a:t>
          </a:r>
        </a:p>
        <a:p>
          <a:r>
            <a:rPr lang="ar-OM" sz="1400" b="1" dirty="0" smtClean="0">
              <a:latin typeface="Simplified Arabic" pitchFamily="18" charset="-78"/>
              <a:cs typeface="Simplified Arabic" pitchFamily="18" charset="-78"/>
            </a:rPr>
            <a:t>(10 مؤشرات)</a:t>
          </a:r>
          <a:endParaRPr lang="en-US" sz="1400" b="1" dirty="0">
            <a:latin typeface="Simplified Arabic" pitchFamily="18" charset="-78"/>
            <a:cs typeface="Simplified Arabic" pitchFamily="18" charset="-78"/>
          </a:endParaRPr>
        </a:p>
      </dgm:t>
    </dgm:pt>
    <dgm:pt modelId="{279D3586-9233-426A-B67E-39E93D7869B1}" type="parTrans" cxnId="{2A9F5519-DDBC-46F3-8B57-2E1245E7BC64}">
      <dgm:prSet custT="1"/>
      <dgm:spPr/>
      <dgm:t>
        <a:bodyPr/>
        <a:lstStyle/>
        <a:p>
          <a:endParaRPr lang="en-US" sz="1400" b="1">
            <a:latin typeface="Simplified Arabic" pitchFamily="18" charset="-78"/>
            <a:cs typeface="Simplified Arabic" pitchFamily="18" charset="-78"/>
          </a:endParaRPr>
        </a:p>
      </dgm:t>
    </dgm:pt>
    <dgm:pt modelId="{8EE5C052-FCA8-4CE0-BCB8-B6E32D589304}" type="sibTrans" cxnId="{2A9F5519-DDBC-46F3-8B57-2E1245E7BC64}">
      <dgm:prSet/>
      <dgm:spPr/>
      <dgm:t>
        <a:bodyPr/>
        <a:lstStyle/>
        <a:p>
          <a:endParaRPr lang="en-US" sz="1400" b="1">
            <a:latin typeface="Simplified Arabic" pitchFamily="18" charset="-78"/>
            <a:cs typeface="Simplified Arabic" pitchFamily="18" charset="-78"/>
          </a:endParaRPr>
        </a:p>
      </dgm:t>
    </dgm:pt>
    <dgm:pt modelId="{3588DC40-FC31-4751-8A81-970D0D221149}">
      <dgm:prSet phldrT="[Text]" custT="1">
        <dgm:style>
          <a:lnRef idx="2">
            <a:schemeClr val="accent1"/>
          </a:lnRef>
          <a:fillRef idx="1">
            <a:schemeClr val="lt1"/>
          </a:fillRef>
          <a:effectRef idx="0">
            <a:schemeClr val="accent1"/>
          </a:effectRef>
          <a:fontRef idx="minor">
            <a:schemeClr val="dk1"/>
          </a:fontRef>
        </dgm:style>
      </dgm:prSet>
      <dgm:spPr>
        <a:xfrm>
          <a:off x="901323" y="914400"/>
          <a:ext cx="1371598" cy="1371598"/>
        </a:xfrm>
      </dgm:spPr>
      <dgm:t>
        <a:bodyPr/>
        <a:lstStyle/>
        <a:p>
          <a:endParaRPr lang="ar-OM" sz="1400" b="1" dirty="0" smtClean="0">
            <a:latin typeface="Simplified Arabic" pitchFamily="18" charset="-78"/>
            <a:cs typeface="Simplified Arabic" pitchFamily="18" charset="-78"/>
          </a:endParaRPr>
        </a:p>
        <a:p>
          <a:r>
            <a:rPr lang="ar-OM" sz="1400" b="1" dirty="0" smtClean="0">
              <a:latin typeface="Simplified Arabic" pitchFamily="18" charset="-78"/>
              <a:cs typeface="Simplified Arabic" pitchFamily="18" charset="-78"/>
            </a:rPr>
            <a:t>زيادة نسب التعمين في الوظائف الأكاديمية وغير الأكاديمية</a:t>
          </a:r>
        </a:p>
        <a:p>
          <a:r>
            <a:rPr lang="ar-OM" sz="1400" b="1" dirty="0" smtClean="0">
              <a:latin typeface="Simplified Arabic" pitchFamily="18" charset="-78"/>
              <a:cs typeface="Simplified Arabic" pitchFamily="18" charset="-78"/>
            </a:rPr>
            <a:t>(2 مؤشر)</a:t>
          </a:r>
          <a:endParaRPr lang="en-US" sz="1400" b="1" dirty="0">
            <a:latin typeface="Simplified Arabic" pitchFamily="18" charset="-78"/>
            <a:cs typeface="Simplified Arabic" pitchFamily="18" charset="-78"/>
          </a:endParaRPr>
        </a:p>
      </dgm:t>
    </dgm:pt>
    <dgm:pt modelId="{E647E0B6-CE82-40EF-8417-CC78819C0026}" type="parTrans" cxnId="{2F4DC8F9-8C43-4367-B240-3ECB260CE00D}">
      <dgm:prSet custT="1"/>
      <dgm:spPr/>
      <dgm:t>
        <a:bodyPr/>
        <a:lstStyle/>
        <a:p>
          <a:endParaRPr lang="en-US" sz="1400" b="1">
            <a:latin typeface="Simplified Arabic" pitchFamily="18" charset="-78"/>
            <a:cs typeface="Simplified Arabic" pitchFamily="18" charset="-78"/>
          </a:endParaRPr>
        </a:p>
      </dgm:t>
    </dgm:pt>
    <dgm:pt modelId="{063F50D9-746E-479E-942B-0A7B4B6013E4}" type="sibTrans" cxnId="{2F4DC8F9-8C43-4367-B240-3ECB260CE00D}">
      <dgm:prSet/>
      <dgm:spPr/>
      <dgm:t>
        <a:bodyPr/>
        <a:lstStyle/>
        <a:p>
          <a:endParaRPr lang="en-US" sz="1400" b="1">
            <a:latin typeface="Simplified Arabic" pitchFamily="18" charset="-78"/>
            <a:cs typeface="Simplified Arabic" pitchFamily="18" charset="-78"/>
          </a:endParaRPr>
        </a:p>
      </dgm:t>
    </dgm:pt>
    <dgm:pt modelId="{70A21C08-7107-42D2-898D-3A80C2E15493}" type="pres">
      <dgm:prSet presAssocID="{D4467F49-4AA8-417B-8F0B-6615EF35CB77}" presName="Name0" presStyleCnt="0">
        <dgm:presLayoutVars>
          <dgm:chMax val="1"/>
          <dgm:dir/>
          <dgm:animLvl val="ctr"/>
          <dgm:resizeHandles val="exact"/>
        </dgm:presLayoutVars>
      </dgm:prSet>
      <dgm:spPr/>
      <dgm:t>
        <a:bodyPr/>
        <a:lstStyle/>
        <a:p>
          <a:endParaRPr lang="en-GB"/>
        </a:p>
      </dgm:t>
    </dgm:pt>
    <dgm:pt modelId="{1AC797DC-4397-453F-9EC3-B301363296F0}" type="pres">
      <dgm:prSet presAssocID="{8DA9897A-23AD-490F-BF1D-D19BC766457D}" presName="centerShape" presStyleLbl="node0" presStyleIdx="0" presStyleCnt="1" custScaleX="143086"/>
      <dgm:spPr/>
      <dgm:t>
        <a:bodyPr/>
        <a:lstStyle/>
        <a:p>
          <a:endParaRPr lang="en-GB"/>
        </a:p>
      </dgm:t>
    </dgm:pt>
    <dgm:pt modelId="{3B309DE8-0B90-47A6-8902-FDB5089E9F61}" type="pres">
      <dgm:prSet presAssocID="{FAC2F82E-77E3-4F4D-B0CA-665422AAF55C}" presName="parTrans" presStyleLbl="sibTrans2D1" presStyleIdx="0" presStyleCnt="4"/>
      <dgm:spPr/>
      <dgm:t>
        <a:bodyPr/>
        <a:lstStyle/>
        <a:p>
          <a:endParaRPr lang="en-GB"/>
        </a:p>
      </dgm:t>
    </dgm:pt>
    <dgm:pt modelId="{BC8BAC81-3790-4E0A-9BD7-52DC9A261F35}" type="pres">
      <dgm:prSet presAssocID="{FAC2F82E-77E3-4F4D-B0CA-665422AAF55C}" presName="connectorText" presStyleLbl="sibTrans2D1" presStyleIdx="0" presStyleCnt="4"/>
      <dgm:spPr/>
      <dgm:t>
        <a:bodyPr/>
        <a:lstStyle/>
        <a:p>
          <a:endParaRPr lang="en-GB"/>
        </a:p>
      </dgm:t>
    </dgm:pt>
    <dgm:pt modelId="{C07B7D69-B342-4F49-855F-F08F77141BE0}" type="pres">
      <dgm:prSet presAssocID="{0BDB9B74-DA7D-4704-AA2D-59FECFB45A74}" presName="node" presStyleLbl="node1" presStyleIdx="0" presStyleCnt="4" custScaleX="170058" custScaleY="121518" custRadScaleRad="94008" custRadScaleInc="-3406">
        <dgm:presLayoutVars>
          <dgm:bulletEnabled val="1"/>
        </dgm:presLayoutVars>
      </dgm:prSet>
      <dgm:spPr/>
      <dgm:t>
        <a:bodyPr/>
        <a:lstStyle/>
        <a:p>
          <a:endParaRPr lang="en-GB"/>
        </a:p>
      </dgm:t>
    </dgm:pt>
    <dgm:pt modelId="{A180F901-84CB-43F8-AA41-78884184FDEF}" type="pres">
      <dgm:prSet presAssocID="{D27D6E2E-C748-4A8B-967B-59A13AD2CAA0}" presName="parTrans" presStyleLbl="sibTrans2D1" presStyleIdx="1" presStyleCnt="4"/>
      <dgm:spPr/>
      <dgm:t>
        <a:bodyPr/>
        <a:lstStyle/>
        <a:p>
          <a:endParaRPr lang="en-GB"/>
        </a:p>
      </dgm:t>
    </dgm:pt>
    <dgm:pt modelId="{1D97EF76-8888-44DF-85A4-94A608BFC494}" type="pres">
      <dgm:prSet presAssocID="{D27D6E2E-C748-4A8B-967B-59A13AD2CAA0}" presName="connectorText" presStyleLbl="sibTrans2D1" presStyleIdx="1" presStyleCnt="4"/>
      <dgm:spPr/>
      <dgm:t>
        <a:bodyPr/>
        <a:lstStyle/>
        <a:p>
          <a:endParaRPr lang="en-GB"/>
        </a:p>
      </dgm:t>
    </dgm:pt>
    <dgm:pt modelId="{9B2035A2-60EE-4FB2-95FF-9A7B7B98B6B5}" type="pres">
      <dgm:prSet presAssocID="{0B2DF488-6601-4A96-8A9E-FDC89F06EF2C}" presName="node" presStyleLbl="node1" presStyleIdx="1" presStyleCnt="4" custScaleX="159428" custRadScaleRad="123347" custRadScaleInc="-4638">
        <dgm:presLayoutVars>
          <dgm:bulletEnabled val="1"/>
        </dgm:presLayoutVars>
      </dgm:prSet>
      <dgm:spPr/>
      <dgm:t>
        <a:bodyPr/>
        <a:lstStyle/>
        <a:p>
          <a:endParaRPr lang="en-GB"/>
        </a:p>
      </dgm:t>
    </dgm:pt>
    <dgm:pt modelId="{2FCAC908-104F-42EF-A998-7AB3CD2C96A8}" type="pres">
      <dgm:prSet presAssocID="{279D3586-9233-426A-B67E-39E93D7869B1}" presName="parTrans" presStyleLbl="sibTrans2D1" presStyleIdx="2" presStyleCnt="4"/>
      <dgm:spPr/>
      <dgm:t>
        <a:bodyPr/>
        <a:lstStyle/>
        <a:p>
          <a:endParaRPr lang="en-GB"/>
        </a:p>
      </dgm:t>
    </dgm:pt>
    <dgm:pt modelId="{D2A1D605-E27F-422F-BE07-C917D936C086}" type="pres">
      <dgm:prSet presAssocID="{279D3586-9233-426A-B67E-39E93D7869B1}" presName="connectorText" presStyleLbl="sibTrans2D1" presStyleIdx="2" presStyleCnt="4"/>
      <dgm:spPr/>
      <dgm:t>
        <a:bodyPr/>
        <a:lstStyle/>
        <a:p>
          <a:endParaRPr lang="en-GB"/>
        </a:p>
      </dgm:t>
    </dgm:pt>
    <dgm:pt modelId="{2488D18A-9A99-4A52-BA9B-D5B9DFAF7EEC}" type="pres">
      <dgm:prSet presAssocID="{1FCA4C4B-B10A-4344-9C3B-E0FF831B1B6D}" presName="node" presStyleLbl="node1" presStyleIdx="2" presStyleCnt="4" custScaleX="177098" custRadScaleRad="88863" custRadScaleInc="8709">
        <dgm:presLayoutVars>
          <dgm:bulletEnabled val="1"/>
        </dgm:presLayoutVars>
      </dgm:prSet>
      <dgm:spPr/>
      <dgm:t>
        <a:bodyPr/>
        <a:lstStyle/>
        <a:p>
          <a:endParaRPr lang="en-GB"/>
        </a:p>
      </dgm:t>
    </dgm:pt>
    <dgm:pt modelId="{92A0343E-C42E-49B6-971F-A08C56F1AC3D}" type="pres">
      <dgm:prSet presAssocID="{E647E0B6-CE82-40EF-8417-CC78819C0026}" presName="parTrans" presStyleLbl="sibTrans2D1" presStyleIdx="3" presStyleCnt="4"/>
      <dgm:spPr/>
      <dgm:t>
        <a:bodyPr/>
        <a:lstStyle/>
        <a:p>
          <a:endParaRPr lang="en-GB"/>
        </a:p>
      </dgm:t>
    </dgm:pt>
    <dgm:pt modelId="{CC24358C-B2CA-455E-88FD-E47EF6FA1E22}" type="pres">
      <dgm:prSet presAssocID="{E647E0B6-CE82-40EF-8417-CC78819C0026}" presName="connectorText" presStyleLbl="sibTrans2D1" presStyleIdx="3" presStyleCnt="4"/>
      <dgm:spPr/>
      <dgm:t>
        <a:bodyPr/>
        <a:lstStyle/>
        <a:p>
          <a:endParaRPr lang="en-GB"/>
        </a:p>
      </dgm:t>
    </dgm:pt>
    <dgm:pt modelId="{A10A63D1-447E-4502-A491-D0DD7BD2B1F6}" type="pres">
      <dgm:prSet presAssocID="{3588DC40-FC31-4751-8A81-970D0D221149}" presName="node" presStyleLbl="node1" presStyleIdx="3" presStyleCnt="4" custScaleX="162169" custScaleY="125511" custRadScaleRad="124850" custRadScaleInc="4118">
        <dgm:presLayoutVars>
          <dgm:bulletEnabled val="1"/>
        </dgm:presLayoutVars>
      </dgm:prSet>
      <dgm:spPr/>
      <dgm:t>
        <a:bodyPr/>
        <a:lstStyle/>
        <a:p>
          <a:endParaRPr lang="en-GB"/>
        </a:p>
      </dgm:t>
    </dgm:pt>
  </dgm:ptLst>
  <dgm:cxnLst>
    <dgm:cxn modelId="{62564DA6-9B40-46DE-80B1-CE295D449B55}" type="presOf" srcId="{E647E0B6-CE82-40EF-8417-CC78819C0026}" destId="{CC24358C-B2CA-455E-88FD-E47EF6FA1E22}" srcOrd="1" destOrd="0" presId="urn:microsoft.com/office/officeart/2005/8/layout/radial5"/>
    <dgm:cxn modelId="{38EA238F-6CA5-4E4F-8248-E3E72B808C9F}" type="presOf" srcId="{0B2DF488-6601-4A96-8A9E-FDC89F06EF2C}" destId="{9B2035A2-60EE-4FB2-95FF-9A7B7B98B6B5}" srcOrd="0" destOrd="0" presId="urn:microsoft.com/office/officeart/2005/8/layout/radial5"/>
    <dgm:cxn modelId="{8F3F3D72-0833-4C5A-BE48-69C0EA4F6FEB}" srcId="{8DA9897A-23AD-490F-BF1D-D19BC766457D}" destId="{0B2DF488-6601-4A96-8A9E-FDC89F06EF2C}" srcOrd="1" destOrd="0" parTransId="{D27D6E2E-C748-4A8B-967B-59A13AD2CAA0}" sibTransId="{579F1FE4-C9FA-4B09-AE35-535B2C5D6110}"/>
    <dgm:cxn modelId="{0F08C7BD-AE74-426F-B4E3-11FA55A75508}" type="presOf" srcId="{279D3586-9233-426A-B67E-39E93D7869B1}" destId="{D2A1D605-E27F-422F-BE07-C917D936C086}" srcOrd="1" destOrd="0" presId="urn:microsoft.com/office/officeart/2005/8/layout/radial5"/>
    <dgm:cxn modelId="{889DCD8F-8478-48B1-ACF1-9B396BB3B9C7}" srcId="{D4467F49-4AA8-417B-8F0B-6615EF35CB77}" destId="{8DA9897A-23AD-490F-BF1D-D19BC766457D}" srcOrd="0" destOrd="0" parTransId="{FD4DD5A9-D732-4384-B207-D7A5EDC18FA6}" sibTransId="{78722E61-745F-4A6B-9688-FB369AB9E61F}"/>
    <dgm:cxn modelId="{C5B33574-077F-4BF8-A9A9-D7130949EE14}" type="presOf" srcId="{1FCA4C4B-B10A-4344-9C3B-E0FF831B1B6D}" destId="{2488D18A-9A99-4A52-BA9B-D5B9DFAF7EEC}" srcOrd="0" destOrd="0" presId="urn:microsoft.com/office/officeart/2005/8/layout/radial5"/>
    <dgm:cxn modelId="{3761108D-6E2E-49CF-AA06-BF96C874E84F}" type="presOf" srcId="{FAC2F82E-77E3-4F4D-B0CA-665422AAF55C}" destId="{BC8BAC81-3790-4E0A-9BD7-52DC9A261F35}" srcOrd="1" destOrd="0" presId="urn:microsoft.com/office/officeart/2005/8/layout/radial5"/>
    <dgm:cxn modelId="{554DB948-381D-4A99-BE5A-307D7879900A}" type="presOf" srcId="{FAC2F82E-77E3-4F4D-B0CA-665422AAF55C}" destId="{3B309DE8-0B90-47A6-8902-FDB5089E9F61}" srcOrd="0" destOrd="0" presId="urn:microsoft.com/office/officeart/2005/8/layout/radial5"/>
    <dgm:cxn modelId="{EFB39487-5FB0-4BD0-A74C-A0A4B541CF9E}" type="presOf" srcId="{D27D6E2E-C748-4A8B-967B-59A13AD2CAA0}" destId="{1D97EF76-8888-44DF-85A4-94A608BFC494}" srcOrd="1" destOrd="0" presId="urn:microsoft.com/office/officeart/2005/8/layout/radial5"/>
    <dgm:cxn modelId="{190FB78C-8E55-4314-8906-DF8CCADD43CA}" type="presOf" srcId="{E647E0B6-CE82-40EF-8417-CC78819C0026}" destId="{92A0343E-C42E-49B6-971F-A08C56F1AC3D}" srcOrd="0" destOrd="0" presId="urn:microsoft.com/office/officeart/2005/8/layout/radial5"/>
    <dgm:cxn modelId="{38322DE6-5ADD-4649-8111-F407661313AE}" type="presOf" srcId="{0BDB9B74-DA7D-4704-AA2D-59FECFB45A74}" destId="{C07B7D69-B342-4F49-855F-F08F77141BE0}" srcOrd="0" destOrd="0" presId="urn:microsoft.com/office/officeart/2005/8/layout/radial5"/>
    <dgm:cxn modelId="{BB1F792D-B60D-45AD-A764-642EEA374D53}" type="presOf" srcId="{279D3586-9233-426A-B67E-39E93D7869B1}" destId="{2FCAC908-104F-42EF-A998-7AB3CD2C96A8}" srcOrd="0" destOrd="0" presId="urn:microsoft.com/office/officeart/2005/8/layout/radial5"/>
    <dgm:cxn modelId="{345332A6-BAE5-496A-AB0A-2D1E2AA2FB2F}" type="presOf" srcId="{D4467F49-4AA8-417B-8F0B-6615EF35CB77}" destId="{70A21C08-7107-42D2-898D-3A80C2E15493}" srcOrd="0" destOrd="0" presId="urn:microsoft.com/office/officeart/2005/8/layout/radial5"/>
    <dgm:cxn modelId="{2A9F5519-DDBC-46F3-8B57-2E1245E7BC64}" srcId="{8DA9897A-23AD-490F-BF1D-D19BC766457D}" destId="{1FCA4C4B-B10A-4344-9C3B-E0FF831B1B6D}" srcOrd="2" destOrd="0" parTransId="{279D3586-9233-426A-B67E-39E93D7869B1}" sibTransId="{8EE5C052-FCA8-4CE0-BCB8-B6E32D589304}"/>
    <dgm:cxn modelId="{577C7015-DAF6-4C25-B432-E9A221740774}" type="presOf" srcId="{8DA9897A-23AD-490F-BF1D-D19BC766457D}" destId="{1AC797DC-4397-453F-9EC3-B301363296F0}" srcOrd="0" destOrd="0" presId="urn:microsoft.com/office/officeart/2005/8/layout/radial5"/>
    <dgm:cxn modelId="{17B1918B-A9BF-43B0-A5A1-500C6C4D4454}" srcId="{8DA9897A-23AD-490F-BF1D-D19BC766457D}" destId="{0BDB9B74-DA7D-4704-AA2D-59FECFB45A74}" srcOrd="0" destOrd="0" parTransId="{FAC2F82E-77E3-4F4D-B0CA-665422AAF55C}" sibTransId="{3793F8B5-8FC4-409A-856F-8FC681C5CEDF}"/>
    <dgm:cxn modelId="{CA5BE4C4-A4B8-4DA4-A47B-5922A3641C7F}" type="presOf" srcId="{D27D6E2E-C748-4A8B-967B-59A13AD2CAA0}" destId="{A180F901-84CB-43F8-AA41-78884184FDEF}" srcOrd="0" destOrd="0" presId="urn:microsoft.com/office/officeart/2005/8/layout/radial5"/>
    <dgm:cxn modelId="{C6C19F05-7626-4EDC-A477-0D7D3777AEB5}" type="presOf" srcId="{3588DC40-FC31-4751-8A81-970D0D221149}" destId="{A10A63D1-447E-4502-A491-D0DD7BD2B1F6}" srcOrd="0" destOrd="0" presId="urn:microsoft.com/office/officeart/2005/8/layout/radial5"/>
    <dgm:cxn modelId="{2F4DC8F9-8C43-4367-B240-3ECB260CE00D}" srcId="{8DA9897A-23AD-490F-BF1D-D19BC766457D}" destId="{3588DC40-FC31-4751-8A81-970D0D221149}" srcOrd="3" destOrd="0" parTransId="{E647E0B6-CE82-40EF-8417-CC78819C0026}" sibTransId="{063F50D9-746E-479E-942B-0A7B4B6013E4}"/>
    <dgm:cxn modelId="{4C53C188-B040-4FDB-8C1A-EEAAC33532D7}" type="presParOf" srcId="{70A21C08-7107-42D2-898D-3A80C2E15493}" destId="{1AC797DC-4397-453F-9EC3-B301363296F0}" srcOrd="0" destOrd="0" presId="urn:microsoft.com/office/officeart/2005/8/layout/radial5"/>
    <dgm:cxn modelId="{FDE0F673-3C0C-4511-938E-5D075AD10C1D}" type="presParOf" srcId="{70A21C08-7107-42D2-898D-3A80C2E15493}" destId="{3B309DE8-0B90-47A6-8902-FDB5089E9F61}" srcOrd="1" destOrd="0" presId="urn:microsoft.com/office/officeart/2005/8/layout/radial5"/>
    <dgm:cxn modelId="{DD096542-0A32-4D6B-8404-9BC8D3339271}" type="presParOf" srcId="{3B309DE8-0B90-47A6-8902-FDB5089E9F61}" destId="{BC8BAC81-3790-4E0A-9BD7-52DC9A261F35}" srcOrd="0" destOrd="0" presId="urn:microsoft.com/office/officeart/2005/8/layout/radial5"/>
    <dgm:cxn modelId="{EF700FC8-9D60-423E-A545-178AC95267EB}" type="presParOf" srcId="{70A21C08-7107-42D2-898D-3A80C2E15493}" destId="{C07B7D69-B342-4F49-855F-F08F77141BE0}" srcOrd="2" destOrd="0" presId="urn:microsoft.com/office/officeart/2005/8/layout/radial5"/>
    <dgm:cxn modelId="{241FEB4E-CA4A-42D2-8E61-68E133EDFE77}" type="presParOf" srcId="{70A21C08-7107-42D2-898D-3A80C2E15493}" destId="{A180F901-84CB-43F8-AA41-78884184FDEF}" srcOrd="3" destOrd="0" presId="urn:microsoft.com/office/officeart/2005/8/layout/radial5"/>
    <dgm:cxn modelId="{E31BCE69-740E-41D1-98A0-5EEA895F79EF}" type="presParOf" srcId="{A180F901-84CB-43F8-AA41-78884184FDEF}" destId="{1D97EF76-8888-44DF-85A4-94A608BFC494}" srcOrd="0" destOrd="0" presId="urn:microsoft.com/office/officeart/2005/8/layout/radial5"/>
    <dgm:cxn modelId="{328074AA-D9A3-4A24-B59F-2EAC15362AF2}" type="presParOf" srcId="{70A21C08-7107-42D2-898D-3A80C2E15493}" destId="{9B2035A2-60EE-4FB2-95FF-9A7B7B98B6B5}" srcOrd="4" destOrd="0" presId="urn:microsoft.com/office/officeart/2005/8/layout/radial5"/>
    <dgm:cxn modelId="{D4385391-637E-4D7D-865F-EAD482EBD219}" type="presParOf" srcId="{70A21C08-7107-42D2-898D-3A80C2E15493}" destId="{2FCAC908-104F-42EF-A998-7AB3CD2C96A8}" srcOrd="5" destOrd="0" presId="urn:microsoft.com/office/officeart/2005/8/layout/radial5"/>
    <dgm:cxn modelId="{80098B26-2252-4457-BF76-6A7861550F56}" type="presParOf" srcId="{2FCAC908-104F-42EF-A998-7AB3CD2C96A8}" destId="{D2A1D605-E27F-422F-BE07-C917D936C086}" srcOrd="0" destOrd="0" presId="urn:microsoft.com/office/officeart/2005/8/layout/radial5"/>
    <dgm:cxn modelId="{B25612C4-4D44-4D23-AAC0-CD4A5D7AD8C5}" type="presParOf" srcId="{70A21C08-7107-42D2-898D-3A80C2E15493}" destId="{2488D18A-9A99-4A52-BA9B-D5B9DFAF7EEC}" srcOrd="6" destOrd="0" presId="urn:microsoft.com/office/officeart/2005/8/layout/radial5"/>
    <dgm:cxn modelId="{2548FBAD-2DEC-4182-8BBC-492D906512D2}" type="presParOf" srcId="{70A21C08-7107-42D2-898D-3A80C2E15493}" destId="{92A0343E-C42E-49B6-971F-A08C56F1AC3D}" srcOrd="7" destOrd="0" presId="urn:microsoft.com/office/officeart/2005/8/layout/radial5"/>
    <dgm:cxn modelId="{25B047DC-32C1-487A-9B2A-D6BF2569F3E2}" type="presParOf" srcId="{92A0343E-C42E-49B6-971F-A08C56F1AC3D}" destId="{CC24358C-B2CA-455E-88FD-E47EF6FA1E22}" srcOrd="0" destOrd="0" presId="urn:microsoft.com/office/officeart/2005/8/layout/radial5"/>
    <dgm:cxn modelId="{9CE5B528-6ECB-48D0-957C-EE0DA4DA18F7}" type="presParOf" srcId="{70A21C08-7107-42D2-898D-3A80C2E15493}" destId="{A10A63D1-447E-4502-A491-D0DD7BD2B1F6}"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EFBD8B-F59A-4722-9CBD-C66FB957BC13}" type="doc">
      <dgm:prSet loTypeId="urn:microsoft.com/office/officeart/2005/8/layout/chevron2" loCatId="process" qsTypeId="urn:microsoft.com/office/officeart/2005/8/quickstyle/3d1" qsCatId="3D" csTypeId="urn:microsoft.com/office/officeart/2005/8/colors/colorful4" csCatId="colorful" phldr="1"/>
      <dgm:spPr/>
      <dgm:t>
        <a:bodyPr/>
        <a:lstStyle/>
        <a:p>
          <a:endParaRPr lang="en-GB"/>
        </a:p>
      </dgm:t>
    </dgm:pt>
    <dgm:pt modelId="{270236A6-485E-422F-910D-B180419F7262}">
      <dgm:prSet phldrT="[Text]" custT="1"/>
      <dgm:spPr/>
      <dgm:t>
        <a:bodyPr/>
        <a:lstStyle/>
        <a:p>
          <a:endParaRPr lang="ar-OM" sz="1800" b="1" dirty="0" smtClean="0"/>
        </a:p>
        <a:p>
          <a:r>
            <a:rPr lang="ar-OM" sz="1800" b="1" dirty="0" smtClean="0"/>
            <a:t>المرحلة  الأولى</a:t>
          </a:r>
          <a:endParaRPr lang="en-GB" sz="1800" b="1" dirty="0"/>
        </a:p>
      </dgm:t>
    </dgm:pt>
    <dgm:pt modelId="{199B2987-D56D-4BCA-BC5D-B6B693CAB69D}" type="parTrans" cxnId="{CC103B7A-B076-467E-A374-F162F43051DF}">
      <dgm:prSet/>
      <dgm:spPr/>
      <dgm:t>
        <a:bodyPr/>
        <a:lstStyle/>
        <a:p>
          <a:endParaRPr lang="en-GB"/>
        </a:p>
      </dgm:t>
    </dgm:pt>
    <dgm:pt modelId="{D2E34E0C-D1C5-4642-A68C-27E3ED1BE3C3}" type="sibTrans" cxnId="{CC103B7A-B076-467E-A374-F162F43051DF}">
      <dgm:prSet/>
      <dgm:spPr/>
      <dgm:t>
        <a:bodyPr/>
        <a:lstStyle/>
        <a:p>
          <a:endParaRPr lang="en-GB"/>
        </a:p>
      </dgm:t>
    </dgm:pt>
    <dgm:pt modelId="{F873FD3E-FFA1-42AD-A251-5D90159C6435}">
      <dgm:prSet phldrT="[Text]" custT="1"/>
      <dgm:spPr/>
      <dgm:t>
        <a:bodyPr/>
        <a:lstStyle/>
        <a:p>
          <a:pPr algn="r" rtl="1"/>
          <a:endParaRPr lang="en-GB" sz="2000" b="1" dirty="0">
            <a:solidFill>
              <a:schemeClr val="tx1"/>
            </a:solidFill>
            <a:latin typeface="Traditional Arabic" pitchFamily="18" charset="-78"/>
            <a:cs typeface="Traditional Arabic" pitchFamily="18" charset="-78"/>
          </a:endParaRPr>
        </a:p>
      </dgm:t>
    </dgm:pt>
    <dgm:pt modelId="{B71BE35C-E401-4353-8B0C-9AF5E268F0C8}" type="parTrans" cxnId="{07680FDC-8B03-4B39-93F7-1C6F0711D4D1}">
      <dgm:prSet/>
      <dgm:spPr/>
      <dgm:t>
        <a:bodyPr/>
        <a:lstStyle/>
        <a:p>
          <a:endParaRPr lang="en-GB"/>
        </a:p>
      </dgm:t>
    </dgm:pt>
    <dgm:pt modelId="{159EDF7E-324F-4F33-86FC-EA5A6D492DFF}" type="sibTrans" cxnId="{07680FDC-8B03-4B39-93F7-1C6F0711D4D1}">
      <dgm:prSet/>
      <dgm:spPr/>
      <dgm:t>
        <a:bodyPr/>
        <a:lstStyle/>
        <a:p>
          <a:endParaRPr lang="en-GB"/>
        </a:p>
      </dgm:t>
    </dgm:pt>
    <dgm:pt modelId="{583D882D-6857-42B5-846A-7540A0DE52FA}">
      <dgm:prSet phldrT="[Text]" custT="1"/>
      <dgm:spPr/>
      <dgm:t>
        <a:bodyPr/>
        <a:lstStyle/>
        <a:p>
          <a:r>
            <a:rPr lang="ar-OM" sz="1800" b="1" dirty="0" smtClean="0"/>
            <a:t>المرحلة الثانية</a:t>
          </a:r>
          <a:endParaRPr lang="en-GB" sz="1800" b="1" dirty="0"/>
        </a:p>
      </dgm:t>
    </dgm:pt>
    <dgm:pt modelId="{0CDEC98E-104C-4C8A-8D94-A80C7D933E84}" type="parTrans" cxnId="{ECF697A7-43AC-4D1F-B96A-3F81312C3E85}">
      <dgm:prSet/>
      <dgm:spPr/>
      <dgm:t>
        <a:bodyPr/>
        <a:lstStyle/>
        <a:p>
          <a:endParaRPr lang="en-GB"/>
        </a:p>
      </dgm:t>
    </dgm:pt>
    <dgm:pt modelId="{AD5163DB-3A1E-427A-A16E-34B5FA2DADDB}" type="sibTrans" cxnId="{ECF697A7-43AC-4D1F-B96A-3F81312C3E85}">
      <dgm:prSet/>
      <dgm:spPr/>
      <dgm:t>
        <a:bodyPr/>
        <a:lstStyle/>
        <a:p>
          <a:endParaRPr lang="en-GB"/>
        </a:p>
      </dgm:t>
    </dgm:pt>
    <dgm:pt modelId="{32A11F31-45FC-488C-9393-232D896512C7}">
      <dgm:prSet phldrT="[Text]"/>
      <dgm:spPr/>
      <dgm:t>
        <a:bodyPr/>
        <a:lstStyle/>
        <a:p>
          <a:pPr algn="r" rtl="1"/>
          <a:endParaRPr lang="en-GB" sz="800" dirty="0">
            <a:latin typeface="Traditional Arabic" pitchFamily="18" charset="-78"/>
            <a:cs typeface="Traditional Arabic" pitchFamily="18" charset="-78"/>
          </a:endParaRPr>
        </a:p>
      </dgm:t>
    </dgm:pt>
    <dgm:pt modelId="{5A12F4DA-CA4B-440C-99C4-5B7E3EA75D13}" type="parTrans" cxnId="{75A808A5-7344-4D83-811C-3066C5C29679}">
      <dgm:prSet/>
      <dgm:spPr/>
      <dgm:t>
        <a:bodyPr/>
        <a:lstStyle/>
        <a:p>
          <a:endParaRPr lang="en-GB"/>
        </a:p>
      </dgm:t>
    </dgm:pt>
    <dgm:pt modelId="{CC3D04C8-2CEC-431A-9861-0A547EA47419}" type="sibTrans" cxnId="{75A808A5-7344-4D83-811C-3066C5C29679}">
      <dgm:prSet/>
      <dgm:spPr/>
      <dgm:t>
        <a:bodyPr/>
        <a:lstStyle/>
        <a:p>
          <a:endParaRPr lang="en-GB"/>
        </a:p>
      </dgm:t>
    </dgm:pt>
    <dgm:pt modelId="{ABE9BE9C-C8A2-4B19-9452-BB1E02B7481A}">
      <dgm:prSet phldrT="[Text]" custT="1"/>
      <dgm:spPr/>
      <dgm:t>
        <a:bodyPr/>
        <a:lstStyle/>
        <a:p>
          <a:endParaRPr lang="ar-OM" sz="1000" dirty="0" smtClean="0"/>
        </a:p>
        <a:p>
          <a:endParaRPr lang="ar-OM" sz="1000" dirty="0" smtClean="0"/>
        </a:p>
        <a:p>
          <a:r>
            <a:rPr lang="ar-OM" sz="1800" b="1" dirty="0" smtClean="0"/>
            <a:t>المرحلة الثالثة</a:t>
          </a:r>
          <a:endParaRPr lang="en-GB" sz="1800" b="1" dirty="0"/>
        </a:p>
      </dgm:t>
    </dgm:pt>
    <dgm:pt modelId="{28ECA591-80DC-4F1B-82E6-4327EC9EA816}" type="parTrans" cxnId="{628FDF5D-A254-4D32-8103-C3F39A0FF136}">
      <dgm:prSet/>
      <dgm:spPr/>
      <dgm:t>
        <a:bodyPr/>
        <a:lstStyle/>
        <a:p>
          <a:endParaRPr lang="en-GB"/>
        </a:p>
      </dgm:t>
    </dgm:pt>
    <dgm:pt modelId="{FD9FF703-2D67-4D8E-BFE2-A2640D22E2C9}" type="sibTrans" cxnId="{628FDF5D-A254-4D32-8103-C3F39A0FF136}">
      <dgm:prSet/>
      <dgm:spPr/>
      <dgm:t>
        <a:bodyPr/>
        <a:lstStyle/>
        <a:p>
          <a:endParaRPr lang="en-GB"/>
        </a:p>
      </dgm:t>
    </dgm:pt>
    <dgm:pt modelId="{F6A425B5-A6EC-425B-8F7E-D418FEC0AB86}">
      <dgm:prSet phldrT="[Text]" custT="1"/>
      <dgm:spPr/>
      <dgm:t>
        <a:bodyPr/>
        <a:lstStyle/>
        <a:p>
          <a:pPr algn="r" rtl="1"/>
          <a:endParaRPr lang="en-GB" sz="2000" b="1" dirty="0">
            <a:latin typeface="Traditional Arabic" pitchFamily="18" charset="-78"/>
            <a:cs typeface="Traditional Arabic" pitchFamily="18" charset="-78"/>
          </a:endParaRPr>
        </a:p>
      </dgm:t>
    </dgm:pt>
    <dgm:pt modelId="{222A8E5E-345D-4C4D-A2C6-DA536B194BB4}" type="parTrans" cxnId="{586706D1-C03A-4FD8-B965-123BAEC6C1AC}">
      <dgm:prSet/>
      <dgm:spPr/>
      <dgm:t>
        <a:bodyPr/>
        <a:lstStyle/>
        <a:p>
          <a:endParaRPr lang="en-GB"/>
        </a:p>
      </dgm:t>
    </dgm:pt>
    <dgm:pt modelId="{7922F50F-225E-46E1-B4F7-65673BAA9B26}" type="sibTrans" cxnId="{586706D1-C03A-4FD8-B965-123BAEC6C1AC}">
      <dgm:prSet/>
      <dgm:spPr/>
      <dgm:t>
        <a:bodyPr/>
        <a:lstStyle/>
        <a:p>
          <a:endParaRPr lang="en-GB"/>
        </a:p>
      </dgm:t>
    </dgm:pt>
    <dgm:pt modelId="{9FB51E47-BA28-4B75-8625-282044BBB9CA}">
      <dgm:prSet custT="1"/>
      <dgm:spPr/>
      <dgm:t>
        <a:bodyPr/>
        <a:lstStyle/>
        <a:p>
          <a:pPr algn="r" rtl="1"/>
          <a:r>
            <a:rPr lang="ar-OM" sz="1800" b="1" dirty="0" smtClean="0">
              <a:latin typeface="Traditional Arabic" pitchFamily="18" charset="-78"/>
              <a:cs typeface="Traditional Arabic" pitchFamily="18" charset="-78"/>
            </a:rPr>
            <a:t>تصميم إستبانات الرأي لدراسة وضوح وشمولية واساسية ودقة الاهداف والغايات</a:t>
          </a:r>
          <a:endParaRPr lang="ar-OM" sz="1800" b="1" dirty="0">
            <a:latin typeface="Traditional Arabic" pitchFamily="18" charset="-78"/>
            <a:cs typeface="Traditional Arabic" pitchFamily="18" charset="-78"/>
          </a:endParaRPr>
        </a:p>
      </dgm:t>
    </dgm:pt>
    <dgm:pt modelId="{AD6F234C-5B2D-4123-BDB9-1FCC90B33404}" type="parTrans" cxnId="{1B6841E1-7A0D-423E-977F-7DA86A12937A}">
      <dgm:prSet/>
      <dgm:spPr/>
      <dgm:t>
        <a:bodyPr/>
        <a:lstStyle/>
        <a:p>
          <a:endParaRPr lang="en-GB"/>
        </a:p>
      </dgm:t>
    </dgm:pt>
    <dgm:pt modelId="{75181564-3288-4521-9A3A-747409DEF262}" type="sibTrans" cxnId="{1B6841E1-7A0D-423E-977F-7DA86A12937A}">
      <dgm:prSet/>
      <dgm:spPr/>
      <dgm:t>
        <a:bodyPr/>
        <a:lstStyle/>
        <a:p>
          <a:endParaRPr lang="en-GB"/>
        </a:p>
      </dgm:t>
    </dgm:pt>
    <dgm:pt modelId="{BB708358-5E38-4EB0-BEA6-17B1DB3F85B8}">
      <dgm:prSet custT="1"/>
      <dgm:spPr/>
      <dgm:t>
        <a:bodyPr/>
        <a:lstStyle/>
        <a:p>
          <a:pPr rtl="1"/>
          <a:r>
            <a:rPr lang="ar-OM" sz="2000" b="1" dirty="0">
              <a:solidFill>
                <a:schemeClr val="tx1"/>
              </a:solidFill>
              <a:latin typeface="Traditional Arabic" pitchFamily="18" charset="-78"/>
              <a:cs typeface="Traditional Arabic" pitchFamily="18" charset="-78"/>
            </a:rPr>
            <a:t>تشكيل فريق عمل وتكليف أحد الخبراء ليكون مشرفاً عاماً للمشروع </a:t>
          </a:r>
          <a:endParaRPr lang="en-GB" sz="2000" b="1" dirty="0">
            <a:solidFill>
              <a:schemeClr val="tx1"/>
            </a:solidFill>
            <a:latin typeface="Traditional Arabic" pitchFamily="18" charset="-78"/>
            <a:cs typeface="Traditional Arabic" pitchFamily="18" charset="-78"/>
          </a:endParaRPr>
        </a:p>
      </dgm:t>
    </dgm:pt>
    <dgm:pt modelId="{EEB1ACE4-1161-4FE4-AD50-AAAD231EB03C}" type="parTrans" cxnId="{18472E57-F503-4ADA-8A9C-AC17F81AF2CA}">
      <dgm:prSet/>
      <dgm:spPr/>
      <dgm:t>
        <a:bodyPr/>
        <a:lstStyle/>
        <a:p>
          <a:endParaRPr lang="en-GB"/>
        </a:p>
      </dgm:t>
    </dgm:pt>
    <dgm:pt modelId="{50974AAD-EA53-4FDD-9E84-2858BD9A8BF6}" type="sibTrans" cxnId="{18472E57-F503-4ADA-8A9C-AC17F81AF2CA}">
      <dgm:prSet/>
      <dgm:spPr/>
      <dgm:t>
        <a:bodyPr/>
        <a:lstStyle/>
        <a:p>
          <a:endParaRPr lang="en-GB"/>
        </a:p>
      </dgm:t>
    </dgm:pt>
    <dgm:pt modelId="{CDFD0947-B9E2-473B-A088-88785B038261}">
      <dgm:prSet custT="1"/>
      <dgm:spPr/>
      <dgm:t>
        <a:bodyPr/>
        <a:lstStyle/>
        <a:p>
          <a:pPr rtl="1"/>
          <a:r>
            <a:rPr lang="ar-OM" sz="2000" b="1" dirty="0">
              <a:solidFill>
                <a:schemeClr val="tx1"/>
              </a:solidFill>
              <a:latin typeface="Traditional Arabic" pitchFamily="18" charset="-78"/>
              <a:cs typeface="Traditional Arabic" pitchFamily="18" charset="-78"/>
            </a:rPr>
            <a:t>دراسة مختلف الوثائق العالمية والمحلية</a:t>
          </a:r>
          <a:endParaRPr lang="en-GB" sz="2000" b="1" dirty="0">
            <a:solidFill>
              <a:schemeClr val="tx1"/>
            </a:solidFill>
            <a:latin typeface="Traditional Arabic" pitchFamily="18" charset="-78"/>
            <a:cs typeface="Traditional Arabic" pitchFamily="18" charset="-78"/>
          </a:endParaRPr>
        </a:p>
      </dgm:t>
    </dgm:pt>
    <dgm:pt modelId="{E254985C-4901-4DE9-AB03-E172D2AB4646}" type="parTrans" cxnId="{A12322C8-90C7-4C84-A4C1-686FCF5C8D04}">
      <dgm:prSet/>
      <dgm:spPr/>
      <dgm:t>
        <a:bodyPr/>
        <a:lstStyle/>
        <a:p>
          <a:endParaRPr lang="en-GB"/>
        </a:p>
      </dgm:t>
    </dgm:pt>
    <dgm:pt modelId="{E47B7B21-5069-4331-918C-B36E0DA3A57C}" type="sibTrans" cxnId="{A12322C8-90C7-4C84-A4C1-686FCF5C8D04}">
      <dgm:prSet/>
      <dgm:spPr/>
      <dgm:t>
        <a:bodyPr/>
        <a:lstStyle/>
        <a:p>
          <a:endParaRPr lang="en-GB"/>
        </a:p>
      </dgm:t>
    </dgm:pt>
    <dgm:pt modelId="{7C8E7B1C-56C0-449B-86D6-312C212FB72F}">
      <dgm:prSet custT="1"/>
      <dgm:spPr/>
      <dgm:t>
        <a:bodyPr/>
        <a:lstStyle/>
        <a:p>
          <a:pPr rtl="1"/>
          <a:r>
            <a:rPr lang="ar-OM" sz="2000" b="1" dirty="0">
              <a:solidFill>
                <a:schemeClr val="tx1"/>
              </a:solidFill>
              <a:latin typeface="Traditional Arabic" pitchFamily="18" charset="-78"/>
              <a:cs typeface="Traditional Arabic" pitchFamily="18" charset="-78"/>
            </a:rPr>
            <a:t>تكوين الاهداف والغايات والمؤشرات (دراسة مسودة الخطة الاستراتيجية للتعليم بالسلطنة 2020 والخطط الاستراتيجية لبعض المؤسسات)</a:t>
          </a:r>
          <a:endParaRPr lang="en-GB" sz="2000" b="1" dirty="0">
            <a:solidFill>
              <a:schemeClr val="tx1"/>
            </a:solidFill>
            <a:latin typeface="Traditional Arabic" pitchFamily="18" charset="-78"/>
            <a:cs typeface="Traditional Arabic" pitchFamily="18" charset="-78"/>
          </a:endParaRPr>
        </a:p>
      </dgm:t>
    </dgm:pt>
    <dgm:pt modelId="{E86D21F4-D327-4E87-B800-E92631E1CFD0}" type="parTrans" cxnId="{C6B61AD4-3D32-4882-AB86-86CA6D2F6F9C}">
      <dgm:prSet/>
      <dgm:spPr/>
      <dgm:t>
        <a:bodyPr/>
        <a:lstStyle/>
        <a:p>
          <a:endParaRPr lang="en-GB"/>
        </a:p>
      </dgm:t>
    </dgm:pt>
    <dgm:pt modelId="{E7CEF6C6-992C-4823-AA74-C91CA25137BD}" type="sibTrans" cxnId="{C6B61AD4-3D32-4882-AB86-86CA6D2F6F9C}">
      <dgm:prSet/>
      <dgm:spPr/>
      <dgm:t>
        <a:bodyPr/>
        <a:lstStyle/>
        <a:p>
          <a:endParaRPr lang="en-GB"/>
        </a:p>
      </dgm:t>
    </dgm:pt>
    <dgm:pt modelId="{83F3D143-E7A2-4F59-95D1-FFF31E62D8FE}">
      <dgm:prSet custT="1"/>
      <dgm:spPr/>
      <dgm:t>
        <a:bodyPr/>
        <a:lstStyle/>
        <a:p>
          <a:pPr rtl="1"/>
          <a:endParaRPr lang="en-GB" sz="2000" b="1" dirty="0">
            <a:solidFill>
              <a:schemeClr val="tx1"/>
            </a:solidFill>
            <a:latin typeface="Traditional Arabic" pitchFamily="18" charset="-78"/>
            <a:cs typeface="Traditional Arabic" pitchFamily="18" charset="-78"/>
          </a:endParaRPr>
        </a:p>
      </dgm:t>
    </dgm:pt>
    <dgm:pt modelId="{0444DB3C-0656-4CC9-BA52-530349CCC0C8}" type="parTrans" cxnId="{D0986D00-9454-4A15-A3BE-8B63B90517AE}">
      <dgm:prSet/>
      <dgm:spPr/>
      <dgm:t>
        <a:bodyPr/>
        <a:lstStyle/>
        <a:p>
          <a:endParaRPr lang="en-GB"/>
        </a:p>
      </dgm:t>
    </dgm:pt>
    <dgm:pt modelId="{8DA2E88A-D538-46B9-979E-174201DADA14}" type="sibTrans" cxnId="{D0986D00-9454-4A15-A3BE-8B63B90517AE}">
      <dgm:prSet/>
      <dgm:spPr/>
      <dgm:t>
        <a:bodyPr/>
        <a:lstStyle/>
        <a:p>
          <a:endParaRPr lang="en-GB"/>
        </a:p>
      </dgm:t>
    </dgm:pt>
    <dgm:pt modelId="{A30A8A1B-C620-4991-9B1B-A61DBCB919D3}">
      <dgm:prSet custT="1"/>
      <dgm:spPr/>
      <dgm:t>
        <a:bodyPr/>
        <a:lstStyle/>
        <a:p>
          <a:pPr rtl="1"/>
          <a:r>
            <a:rPr lang="ar-OM" sz="1800" b="1" dirty="0" smtClean="0">
              <a:latin typeface="Traditional Arabic" pitchFamily="18" charset="-78"/>
              <a:cs typeface="Traditional Arabic" pitchFamily="18" charset="-78"/>
            </a:rPr>
            <a:t> تحويل الغايات إلى مؤشرات وتصميم استبانات تقييم المؤشرات وإستبانات رضا الطلبة واعضاء الهيئة الاكاديمية وتحكيمها من قبل المختصين</a:t>
          </a:r>
          <a:endParaRPr lang="en-GB" sz="1800" b="1" dirty="0" smtClean="0">
            <a:latin typeface="Traditional Arabic" pitchFamily="18" charset="-78"/>
            <a:cs typeface="Traditional Arabic" pitchFamily="18" charset="-78"/>
          </a:endParaRPr>
        </a:p>
      </dgm:t>
    </dgm:pt>
    <dgm:pt modelId="{EABD14B8-BA74-4FF4-B405-D8718A400A67}" type="parTrans" cxnId="{2F24F8AD-5C69-4145-B22C-8E69E5260366}">
      <dgm:prSet/>
      <dgm:spPr/>
      <dgm:t>
        <a:bodyPr/>
        <a:lstStyle/>
        <a:p>
          <a:endParaRPr lang="en-GB"/>
        </a:p>
      </dgm:t>
    </dgm:pt>
    <dgm:pt modelId="{66419561-F1E9-4C61-9D4F-4F5A1E930F1F}" type="sibTrans" cxnId="{2F24F8AD-5C69-4145-B22C-8E69E5260366}">
      <dgm:prSet/>
      <dgm:spPr/>
      <dgm:t>
        <a:bodyPr/>
        <a:lstStyle/>
        <a:p>
          <a:endParaRPr lang="en-GB"/>
        </a:p>
      </dgm:t>
    </dgm:pt>
    <dgm:pt modelId="{16B2008A-CE05-49BC-98E9-B7D64852C460}">
      <dgm:prSet custT="1"/>
      <dgm:spPr/>
      <dgm:t>
        <a:bodyPr/>
        <a:lstStyle/>
        <a:p>
          <a:pPr rtl="1"/>
          <a:r>
            <a:rPr lang="ar-OM" sz="1800" b="1" dirty="0" smtClean="0">
              <a:latin typeface="Traditional Arabic" pitchFamily="18" charset="-78"/>
              <a:cs typeface="Traditional Arabic" pitchFamily="18" charset="-78"/>
            </a:rPr>
            <a:t>وضع الأوزان الإفتراضية للأهداف والغايات والمؤشرات</a:t>
          </a:r>
          <a:endParaRPr lang="en-GB" sz="1800" b="1" dirty="0" smtClean="0">
            <a:latin typeface="Traditional Arabic" pitchFamily="18" charset="-78"/>
            <a:cs typeface="Traditional Arabic" pitchFamily="18" charset="-78"/>
          </a:endParaRPr>
        </a:p>
      </dgm:t>
    </dgm:pt>
    <dgm:pt modelId="{E6933D98-5D46-4EC0-8D82-CE95CF88BEC8}" type="parTrans" cxnId="{5B65EAAD-854E-4F43-B5B7-B7CFAF60C920}">
      <dgm:prSet/>
      <dgm:spPr/>
      <dgm:t>
        <a:bodyPr/>
        <a:lstStyle/>
        <a:p>
          <a:endParaRPr lang="en-GB"/>
        </a:p>
      </dgm:t>
    </dgm:pt>
    <dgm:pt modelId="{E054E2C5-6E7D-4B18-A158-0FFD1FF5C31E}" type="sibTrans" cxnId="{5B65EAAD-854E-4F43-B5B7-B7CFAF60C920}">
      <dgm:prSet/>
      <dgm:spPr/>
      <dgm:t>
        <a:bodyPr/>
        <a:lstStyle/>
        <a:p>
          <a:endParaRPr lang="en-GB"/>
        </a:p>
      </dgm:t>
    </dgm:pt>
    <dgm:pt modelId="{A5A60759-3E3D-4C41-998E-DA6BDB731D81}">
      <dgm:prSet custT="1"/>
      <dgm:spPr/>
      <dgm:t>
        <a:bodyPr/>
        <a:lstStyle/>
        <a:p>
          <a:pPr rtl="1"/>
          <a:endParaRPr lang="en-GB" sz="1800" b="1" dirty="0" smtClean="0">
            <a:latin typeface="Traditional Arabic" pitchFamily="18" charset="-78"/>
            <a:cs typeface="Traditional Arabic" pitchFamily="18" charset="-78"/>
          </a:endParaRPr>
        </a:p>
      </dgm:t>
    </dgm:pt>
    <dgm:pt modelId="{078C872A-3445-4B41-93E9-F38DCA8F4B51}" type="parTrans" cxnId="{75E4BA2E-7EC0-44F6-82A9-8217C211587C}">
      <dgm:prSet/>
      <dgm:spPr/>
      <dgm:t>
        <a:bodyPr/>
        <a:lstStyle/>
        <a:p>
          <a:endParaRPr lang="en-GB"/>
        </a:p>
      </dgm:t>
    </dgm:pt>
    <dgm:pt modelId="{29C1E715-4CDE-4F79-932A-A1D14B51E3A5}" type="sibTrans" cxnId="{75E4BA2E-7EC0-44F6-82A9-8217C211587C}">
      <dgm:prSet/>
      <dgm:spPr/>
      <dgm:t>
        <a:bodyPr/>
        <a:lstStyle/>
        <a:p>
          <a:endParaRPr lang="en-GB"/>
        </a:p>
      </dgm:t>
    </dgm:pt>
    <dgm:pt modelId="{11FE57CE-20E7-4B78-9DEE-61356A15759D}">
      <dgm:prSet custT="1"/>
      <dgm:spPr/>
      <dgm:t>
        <a:bodyPr/>
        <a:lstStyle/>
        <a:p>
          <a:pPr rtl="1"/>
          <a:r>
            <a:rPr lang="ar-OM" sz="2000" b="1" dirty="0">
              <a:latin typeface="Traditional Arabic" pitchFamily="18" charset="-78"/>
              <a:cs typeface="Traditional Arabic" pitchFamily="18" charset="-78"/>
            </a:rPr>
            <a:t>عرض ومناقشة المشروع على المسؤولين بمؤسسات التعليم العالي الخاصة في ورشة عمل (ديسمبر 2011م)</a:t>
          </a:r>
          <a:endParaRPr lang="en-GB" sz="2000" b="1" dirty="0">
            <a:latin typeface="Traditional Arabic" pitchFamily="18" charset="-78"/>
            <a:cs typeface="Traditional Arabic" pitchFamily="18" charset="-78"/>
          </a:endParaRPr>
        </a:p>
      </dgm:t>
    </dgm:pt>
    <dgm:pt modelId="{90E3495F-F0B3-46D0-875D-61B03ADF0DF0}" type="parTrans" cxnId="{EFEDEBEA-5999-45EE-97E1-F923AECF79D8}">
      <dgm:prSet/>
      <dgm:spPr/>
      <dgm:t>
        <a:bodyPr/>
        <a:lstStyle/>
        <a:p>
          <a:endParaRPr lang="en-GB"/>
        </a:p>
      </dgm:t>
    </dgm:pt>
    <dgm:pt modelId="{98D38CAE-21FC-4F39-8F7B-E915514B6B65}" type="sibTrans" cxnId="{EFEDEBEA-5999-45EE-97E1-F923AECF79D8}">
      <dgm:prSet/>
      <dgm:spPr/>
      <dgm:t>
        <a:bodyPr/>
        <a:lstStyle/>
        <a:p>
          <a:endParaRPr lang="en-GB"/>
        </a:p>
      </dgm:t>
    </dgm:pt>
    <dgm:pt modelId="{DDDA6DF8-D0B2-464A-8563-28F39F7D37FB}">
      <dgm:prSet custT="1"/>
      <dgm:spPr/>
      <dgm:t>
        <a:bodyPr/>
        <a:lstStyle/>
        <a:p>
          <a:pPr rtl="1"/>
          <a:r>
            <a:rPr lang="ar-OM" sz="2000" b="1" dirty="0">
              <a:latin typeface="Traditional Arabic" pitchFamily="18" charset="-78"/>
              <a:cs typeface="Traditional Arabic" pitchFamily="18" charset="-78"/>
            </a:rPr>
            <a:t>كتابة وثيقة منهجية المشروع </a:t>
          </a:r>
          <a:endParaRPr lang="en-GB" sz="2000" b="1" dirty="0">
            <a:latin typeface="Traditional Arabic" pitchFamily="18" charset="-78"/>
            <a:cs typeface="Traditional Arabic" pitchFamily="18" charset="-78"/>
          </a:endParaRPr>
        </a:p>
      </dgm:t>
    </dgm:pt>
    <dgm:pt modelId="{0412FC2B-362D-44D0-83F6-CE9066270ADE}" type="parTrans" cxnId="{C3420618-F061-47E4-981B-0E782FB94C23}">
      <dgm:prSet/>
      <dgm:spPr/>
      <dgm:t>
        <a:bodyPr/>
        <a:lstStyle/>
        <a:p>
          <a:endParaRPr lang="en-GB"/>
        </a:p>
      </dgm:t>
    </dgm:pt>
    <dgm:pt modelId="{A0419C7B-D6DA-42AB-B8BF-D821018473CE}" type="sibTrans" cxnId="{C3420618-F061-47E4-981B-0E782FB94C23}">
      <dgm:prSet/>
      <dgm:spPr/>
      <dgm:t>
        <a:bodyPr/>
        <a:lstStyle/>
        <a:p>
          <a:endParaRPr lang="en-GB"/>
        </a:p>
      </dgm:t>
    </dgm:pt>
    <dgm:pt modelId="{E63D11B9-118E-43D5-8AAF-481FE8100B34}">
      <dgm:prSet custT="1"/>
      <dgm:spPr/>
      <dgm:t>
        <a:bodyPr/>
        <a:lstStyle/>
        <a:p>
          <a:pPr rtl="1"/>
          <a:endParaRPr lang="en-GB" sz="2000" b="1" dirty="0">
            <a:latin typeface="Traditional Arabic" pitchFamily="18" charset="-78"/>
            <a:cs typeface="Traditional Arabic" pitchFamily="18" charset="-78"/>
          </a:endParaRPr>
        </a:p>
      </dgm:t>
    </dgm:pt>
    <dgm:pt modelId="{2381A28A-1A4D-488E-B093-6521CF35AD89}" type="parTrans" cxnId="{E128451B-9D6D-474C-B77B-B24357B06C76}">
      <dgm:prSet/>
      <dgm:spPr/>
      <dgm:t>
        <a:bodyPr/>
        <a:lstStyle/>
        <a:p>
          <a:endParaRPr lang="en-GB"/>
        </a:p>
      </dgm:t>
    </dgm:pt>
    <dgm:pt modelId="{9DD82466-CB80-4DAC-83DA-55687124B0F7}" type="sibTrans" cxnId="{E128451B-9D6D-474C-B77B-B24357B06C76}">
      <dgm:prSet/>
      <dgm:spPr/>
      <dgm:t>
        <a:bodyPr/>
        <a:lstStyle/>
        <a:p>
          <a:endParaRPr lang="en-GB"/>
        </a:p>
      </dgm:t>
    </dgm:pt>
    <dgm:pt modelId="{1F5113B1-7CB5-429D-B387-8B16704F8325}" type="pres">
      <dgm:prSet presAssocID="{5BEFBD8B-F59A-4722-9CBD-C66FB957BC13}" presName="linearFlow" presStyleCnt="0">
        <dgm:presLayoutVars>
          <dgm:dir val="rev"/>
          <dgm:animLvl val="lvl"/>
          <dgm:resizeHandles val="exact"/>
        </dgm:presLayoutVars>
      </dgm:prSet>
      <dgm:spPr/>
      <dgm:t>
        <a:bodyPr/>
        <a:lstStyle/>
        <a:p>
          <a:endParaRPr lang="en-GB"/>
        </a:p>
      </dgm:t>
    </dgm:pt>
    <dgm:pt modelId="{2D2FAA80-9131-4EA6-8440-2401367FFED2}" type="pres">
      <dgm:prSet presAssocID="{270236A6-485E-422F-910D-B180419F7262}" presName="composite" presStyleCnt="0"/>
      <dgm:spPr/>
      <dgm:t>
        <a:bodyPr/>
        <a:lstStyle/>
        <a:p>
          <a:endParaRPr lang="en-GB"/>
        </a:p>
      </dgm:t>
    </dgm:pt>
    <dgm:pt modelId="{C1920B2A-7207-4635-BE66-6BFDC7385250}" type="pres">
      <dgm:prSet presAssocID="{270236A6-485E-422F-910D-B180419F7262}" presName="parentText" presStyleLbl="alignNode1" presStyleIdx="0" presStyleCnt="3" custScaleX="131535" custScaleY="107904" custLinFactNeighborX="-33720" custLinFactNeighborY="-9164">
        <dgm:presLayoutVars>
          <dgm:chMax val="1"/>
          <dgm:bulletEnabled val="1"/>
        </dgm:presLayoutVars>
      </dgm:prSet>
      <dgm:spPr/>
      <dgm:t>
        <a:bodyPr/>
        <a:lstStyle/>
        <a:p>
          <a:endParaRPr lang="en-GB"/>
        </a:p>
      </dgm:t>
    </dgm:pt>
    <dgm:pt modelId="{C1729CFD-B393-47A1-944D-517255749A3C}" type="pres">
      <dgm:prSet presAssocID="{270236A6-485E-422F-910D-B180419F7262}" presName="descendantText" presStyleLbl="alignAcc1" presStyleIdx="0" presStyleCnt="3" custScaleY="175840" custLinFactNeighborX="3015" custLinFactNeighborY="16001">
        <dgm:presLayoutVars>
          <dgm:bulletEnabled val="1"/>
        </dgm:presLayoutVars>
      </dgm:prSet>
      <dgm:spPr/>
      <dgm:t>
        <a:bodyPr/>
        <a:lstStyle/>
        <a:p>
          <a:endParaRPr lang="en-GB"/>
        </a:p>
      </dgm:t>
    </dgm:pt>
    <dgm:pt modelId="{5310A82B-F3DE-4F72-9EDB-2786C7E4EBA8}" type="pres">
      <dgm:prSet presAssocID="{D2E34E0C-D1C5-4642-A68C-27E3ED1BE3C3}" presName="sp" presStyleCnt="0"/>
      <dgm:spPr/>
      <dgm:t>
        <a:bodyPr/>
        <a:lstStyle/>
        <a:p>
          <a:endParaRPr lang="en-GB"/>
        </a:p>
      </dgm:t>
    </dgm:pt>
    <dgm:pt modelId="{37989DB1-812E-4153-9E5D-8BE3ED7EFABE}" type="pres">
      <dgm:prSet presAssocID="{583D882D-6857-42B5-846A-7540A0DE52FA}" presName="composite" presStyleCnt="0"/>
      <dgm:spPr/>
      <dgm:t>
        <a:bodyPr/>
        <a:lstStyle/>
        <a:p>
          <a:endParaRPr lang="en-GB"/>
        </a:p>
      </dgm:t>
    </dgm:pt>
    <dgm:pt modelId="{28A98439-DF0E-42CE-975A-07B968F9318E}" type="pres">
      <dgm:prSet presAssocID="{583D882D-6857-42B5-846A-7540A0DE52FA}" presName="parentText" presStyleLbl="alignNode1" presStyleIdx="1" presStyleCnt="3" custScaleX="131661" custScaleY="119711" custLinFactNeighborX="-33657" custLinFactNeighborY="-11949">
        <dgm:presLayoutVars>
          <dgm:chMax val="1"/>
          <dgm:bulletEnabled val="1"/>
        </dgm:presLayoutVars>
      </dgm:prSet>
      <dgm:spPr/>
      <dgm:t>
        <a:bodyPr/>
        <a:lstStyle/>
        <a:p>
          <a:endParaRPr lang="en-GB"/>
        </a:p>
      </dgm:t>
    </dgm:pt>
    <dgm:pt modelId="{5A0F2E5A-CB1D-4C11-A315-C590A3906F8C}" type="pres">
      <dgm:prSet presAssocID="{583D882D-6857-42B5-846A-7540A0DE52FA}" presName="descendantText" presStyleLbl="alignAcc1" presStyleIdx="1" presStyleCnt="3" custScaleY="166602" custLinFactNeighborX="3016" custLinFactNeighborY="15304">
        <dgm:presLayoutVars>
          <dgm:bulletEnabled val="1"/>
        </dgm:presLayoutVars>
      </dgm:prSet>
      <dgm:spPr/>
      <dgm:t>
        <a:bodyPr/>
        <a:lstStyle/>
        <a:p>
          <a:endParaRPr lang="en-GB"/>
        </a:p>
      </dgm:t>
    </dgm:pt>
    <dgm:pt modelId="{D0226054-B976-4783-93B7-4A7CC6AACF71}" type="pres">
      <dgm:prSet presAssocID="{AD5163DB-3A1E-427A-A16E-34B5FA2DADDB}" presName="sp" presStyleCnt="0"/>
      <dgm:spPr/>
      <dgm:t>
        <a:bodyPr/>
        <a:lstStyle/>
        <a:p>
          <a:endParaRPr lang="en-GB"/>
        </a:p>
      </dgm:t>
    </dgm:pt>
    <dgm:pt modelId="{B73E06AD-A97A-4929-87E0-EA4493A6EAFC}" type="pres">
      <dgm:prSet presAssocID="{ABE9BE9C-C8A2-4B19-9452-BB1E02B7481A}" presName="composite" presStyleCnt="0"/>
      <dgm:spPr/>
      <dgm:t>
        <a:bodyPr/>
        <a:lstStyle/>
        <a:p>
          <a:endParaRPr lang="en-GB"/>
        </a:p>
      </dgm:t>
    </dgm:pt>
    <dgm:pt modelId="{4EE7D169-972B-4453-B8F9-C6F1D0F0D589}" type="pres">
      <dgm:prSet presAssocID="{ABE9BE9C-C8A2-4B19-9452-BB1E02B7481A}" presName="parentText" presStyleLbl="alignNode1" presStyleIdx="2" presStyleCnt="3" custScaleX="134040" custLinFactNeighborX="-38753" custLinFactNeighborY="-21563">
        <dgm:presLayoutVars>
          <dgm:chMax val="1"/>
          <dgm:bulletEnabled val="1"/>
        </dgm:presLayoutVars>
      </dgm:prSet>
      <dgm:spPr/>
      <dgm:t>
        <a:bodyPr/>
        <a:lstStyle/>
        <a:p>
          <a:endParaRPr lang="en-GB"/>
        </a:p>
      </dgm:t>
    </dgm:pt>
    <dgm:pt modelId="{B08DA50D-D1FA-4C11-84F3-5A877C1431AD}" type="pres">
      <dgm:prSet presAssocID="{ABE9BE9C-C8A2-4B19-9452-BB1E02B7481A}" presName="descendantText" presStyleLbl="alignAcc1" presStyleIdx="2" presStyleCnt="3" custScaleY="100000" custLinFactNeighborX="4307" custLinFactNeighborY="549">
        <dgm:presLayoutVars>
          <dgm:bulletEnabled val="1"/>
        </dgm:presLayoutVars>
      </dgm:prSet>
      <dgm:spPr/>
      <dgm:t>
        <a:bodyPr/>
        <a:lstStyle/>
        <a:p>
          <a:endParaRPr lang="en-GB"/>
        </a:p>
      </dgm:t>
    </dgm:pt>
  </dgm:ptLst>
  <dgm:cxnLst>
    <dgm:cxn modelId="{C3420618-F061-47E4-981B-0E782FB94C23}" srcId="{ABE9BE9C-C8A2-4B19-9452-BB1E02B7481A}" destId="{DDDA6DF8-D0B2-464A-8563-28F39F7D37FB}" srcOrd="2" destOrd="0" parTransId="{0412FC2B-362D-44D0-83F6-CE9066270ADE}" sibTransId="{A0419C7B-D6DA-42AB-B8BF-D821018473CE}"/>
    <dgm:cxn modelId="{FC05995F-0810-41FF-8A57-B0EF7BFEB0C6}" type="presOf" srcId="{A30A8A1B-C620-4991-9B1B-A61DBCB919D3}" destId="{5A0F2E5A-CB1D-4C11-A315-C590A3906F8C}" srcOrd="0" destOrd="2" presId="urn:microsoft.com/office/officeart/2005/8/layout/chevron2"/>
    <dgm:cxn modelId="{C6B61AD4-3D32-4882-AB86-86CA6D2F6F9C}" srcId="{270236A6-485E-422F-910D-B180419F7262}" destId="{7C8E7B1C-56C0-449B-86D6-312C212FB72F}" srcOrd="3" destOrd="0" parTransId="{E86D21F4-D327-4E87-B800-E92631E1CFD0}" sibTransId="{E7CEF6C6-992C-4823-AA74-C91CA25137BD}"/>
    <dgm:cxn modelId="{7A977B2F-267D-4388-BD39-69EDA56B7E05}" type="presOf" srcId="{5BEFBD8B-F59A-4722-9CBD-C66FB957BC13}" destId="{1F5113B1-7CB5-429D-B387-8B16704F8325}" srcOrd="0" destOrd="0" presId="urn:microsoft.com/office/officeart/2005/8/layout/chevron2"/>
    <dgm:cxn modelId="{95C158D8-0E9B-459C-9151-277ADFCFE8CD}" type="presOf" srcId="{11FE57CE-20E7-4B78-9DEE-61356A15759D}" destId="{B08DA50D-D1FA-4C11-84F3-5A877C1431AD}" srcOrd="0" destOrd="1" presId="urn:microsoft.com/office/officeart/2005/8/layout/chevron2"/>
    <dgm:cxn modelId="{C26A312C-FC8E-4438-B798-CED699D51557}" type="presOf" srcId="{9FB51E47-BA28-4B75-8625-282044BBB9CA}" destId="{5A0F2E5A-CB1D-4C11-A315-C590A3906F8C}" srcOrd="0" destOrd="1" presId="urn:microsoft.com/office/officeart/2005/8/layout/chevron2"/>
    <dgm:cxn modelId="{07680FDC-8B03-4B39-93F7-1C6F0711D4D1}" srcId="{270236A6-485E-422F-910D-B180419F7262}" destId="{F873FD3E-FFA1-42AD-A251-5D90159C6435}" srcOrd="0" destOrd="0" parTransId="{B71BE35C-E401-4353-8B0C-9AF5E268F0C8}" sibTransId="{159EDF7E-324F-4F33-86FC-EA5A6D492DFF}"/>
    <dgm:cxn modelId="{D0986D00-9454-4A15-A3BE-8B63B90517AE}" srcId="{270236A6-485E-422F-910D-B180419F7262}" destId="{83F3D143-E7A2-4F59-95D1-FFF31E62D8FE}" srcOrd="4" destOrd="0" parTransId="{0444DB3C-0656-4CC9-BA52-530349CCC0C8}" sibTransId="{8DA2E88A-D538-46B9-979E-174201DADA14}"/>
    <dgm:cxn modelId="{B289871E-2C23-4CE7-AB21-F9778C792B2D}" type="presOf" srcId="{F6A425B5-A6EC-425B-8F7E-D418FEC0AB86}" destId="{B08DA50D-D1FA-4C11-84F3-5A877C1431AD}" srcOrd="0" destOrd="0" presId="urn:microsoft.com/office/officeart/2005/8/layout/chevron2"/>
    <dgm:cxn modelId="{7E946C80-32AA-4304-979D-8D5829F38E06}" type="presOf" srcId="{583D882D-6857-42B5-846A-7540A0DE52FA}" destId="{28A98439-DF0E-42CE-975A-07B968F9318E}" srcOrd="0" destOrd="0" presId="urn:microsoft.com/office/officeart/2005/8/layout/chevron2"/>
    <dgm:cxn modelId="{12DDCE72-345C-4260-9394-11A6AC052318}" type="presOf" srcId="{ABE9BE9C-C8A2-4B19-9452-BB1E02B7481A}" destId="{4EE7D169-972B-4453-B8F9-C6F1D0F0D589}" srcOrd="0" destOrd="0" presId="urn:microsoft.com/office/officeart/2005/8/layout/chevron2"/>
    <dgm:cxn modelId="{A12322C8-90C7-4C84-A4C1-686FCF5C8D04}" srcId="{270236A6-485E-422F-910D-B180419F7262}" destId="{CDFD0947-B9E2-473B-A088-88785B038261}" srcOrd="2" destOrd="0" parTransId="{E254985C-4901-4DE9-AB03-E172D2AB4646}" sibTransId="{E47B7B21-5069-4331-918C-B36E0DA3A57C}"/>
    <dgm:cxn modelId="{628FDF5D-A254-4D32-8103-C3F39A0FF136}" srcId="{5BEFBD8B-F59A-4722-9CBD-C66FB957BC13}" destId="{ABE9BE9C-C8A2-4B19-9452-BB1E02B7481A}" srcOrd="2" destOrd="0" parTransId="{28ECA591-80DC-4F1B-82E6-4327EC9EA816}" sibTransId="{FD9FF703-2D67-4D8E-BFE2-A2640D22E2C9}"/>
    <dgm:cxn modelId="{75E4BA2E-7EC0-44F6-82A9-8217C211587C}" srcId="{583D882D-6857-42B5-846A-7540A0DE52FA}" destId="{A5A60759-3E3D-4C41-998E-DA6BDB731D81}" srcOrd="4" destOrd="0" parTransId="{078C872A-3445-4B41-93E9-F38DCA8F4B51}" sibTransId="{29C1E715-4CDE-4F79-932A-A1D14B51E3A5}"/>
    <dgm:cxn modelId="{0FC30472-83DB-42DE-8DD1-F20CE72EE718}" type="presOf" srcId="{F873FD3E-FFA1-42AD-A251-5D90159C6435}" destId="{C1729CFD-B393-47A1-944D-517255749A3C}" srcOrd="0" destOrd="0" presId="urn:microsoft.com/office/officeart/2005/8/layout/chevron2"/>
    <dgm:cxn modelId="{2F24F8AD-5C69-4145-B22C-8E69E5260366}" srcId="{583D882D-6857-42B5-846A-7540A0DE52FA}" destId="{A30A8A1B-C620-4991-9B1B-A61DBCB919D3}" srcOrd="2" destOrd="0" parTransId="{EABD14B8-BA74-4FF4-B405-D8718A400A67}" sibTransId="{66419561-F1E9-4C61-9D4F-4F5A1E930F1F}"/>
    <dgm:cxn modelId="{22F95B51-8D04-432D-AAA3-812FC66AE976}" type="presOf" srcId="{270236A6-485E-422F-910D-B180419F7262}" destId="{C1920B2A-7207-4635-BE66-6BFDC7385250}" srcOrd="0" destOrd="0" presId="urn:microsoft.com/office/officeart/2005/8/layout/chevron2"/>
    <dgm:cxn modelId="{9642FF86-3F6F-41DB-9D10-1DB3B2C0E287}" type="presOf" srcId="{BB708358-5E38-4EB0-BEA6-17B1DB3F85B8}" destId="{C1729CFD-B393-47A1-944D-517255749A3C}" srcOrd="0" destOrd="1" presId="urn:microsoft.com/office/officeart/2005/8/layout/chevron2"/>
    <dgm:cxn modelId="{E128451B-9D6D-474C-B77B-B24357B06C76}" srcId="{ABE9BE9C-C8A2-4B19-9452-BB1E02B7481A}" destId="{E63D11B9-118E-43D5-8AAF-481FE8100B34}" srcOrd="3" destOrd="0" parTransId="{2381A28A-1A4D-488E-B093-6521CF35AD89}" sibTransId="{9DD82466-CB80-4DAC-83DA-55687124B0F7}"/>
    <dgm:cxn modelId="{D9C415F1-33B9-4062-AACD-C11E76C51A1E}" type="presOf" srcId="{83F3D143-E7A2-4F59-95D1-FFF31E62D8FE}" destId="{C1729CFD-B393-47A1-944D-517255749A3C}" srcOrd="0" destOrd="4" presId="urn:microsoft.com/office/officeart/2005/8/layout/chevron2"/>
    <dgm:cxn modelId="{18472E57-F503-4ADA-8A9C-AC17F81AF2CA}" srcId="{270236A6-485E-422F-910D-B180419F7262}" destId="{BB708358-5E38-4EB0-BEA6-17B1DB3F85B8}" srcOrd="1" destOrd="0" parTransId="{EEB1ACE4-1161-4FE4-AD50-AAAD231EB03C}" sibTransId="{50974AAD-EA53-4FDD-9E84-2858BD9A8BF6}"/>
    <dgm:cxn modelId="{19316E29-D1F9-4AE0-9828-5645F0A6B94E}" type="presOf" srcId="{16B2008A-CE05-49BC-98E9-B7D64852C460}" destId="{5A0F2E5A-CB1D-4C11-A315-C590A3906F8C}" srcOrd="0" destOrd="3" presId="urn:microsoft.com/office/officeart/2005/8/layout/chevron2"/>
    <dgm:cxn modelId="{8F3E4712-3B37-4DB3-8487-A262D5C0C7E6}" type="presOf" srcId="{CDFD0947-B9E2-473B-A088-88785B038261}" destId="{C1729CFD-B393-47A1-944D-517255749A3C}" srcOrd="0" destOrd="2" presId="urn:microsoft.com/office/officeart/2005/8/layout/chevron2"/>
    <dgm:cxn modelId="{5B65EAAD-854E-4F43-B5B7-B7CFAF60C920}" srcId="{583D882D-6857-42B5-846A-7540A0DE52FA}" destId="{16B2008A-CE05-49BC-98E9-B7D64852C460}" srcOrd="3" destOrd="0" parTransId="{E6933D98-5D46-4EC0-8D82-CE95CF88BEC8}" sibTransId="{E054E2C5-6E7D-4B18-A158-0FFD1FF5C31E}"/>
    <dgm:cxn modelId="{0456AA88-99F5-4DAE-BBEB-AFF29B69BD32}" type="presOf" srcId="{32A11F31-45FC-488C-9393-232D896512C7}" destId="{5A0F2E5A-CB1D-4C11-A315-C590A3906F8C}" srcOrd="0" destOrd="0" presId="urn:microsoft.com/office/officeart/2005/8/layout/chevron2"/>
    <dgm:cxn modelId="{CC103B7A-B076-467E-A374-F162F43051DF}" srcId="{5BEFBD8B-F59A-4722-9CBD-C66FB957BC13}" destId="{270236A6-485E-422F-910D-B180419F7262}" srcOrd="0" destOrd="0" parTransId="{199B2987-D56D-4BCA-BC5D-B6B693CAB69D}" sibTransId="{D2E34E0C-D1C5-4642-A68C-27E3ED1BE3C3}"/>
    <dgm:cxn modelId="{062F8F17-B495-4706-85F7-3F5C38D7177F}" type="presOf" srcId="{E63D11B9-118E-43D5-8AAF-481FE8100B34}" destId="{B08DA50D-D1FA-4C11-84F3-5A877C1431AD}" srcOrd="0" destOrd="3" presId="urn:microsoft.com/office/officeart/2005/8/layout/chevron2"/>
    <dgm:cxn modelId="{586706D1-C03A-4FD8-B965-123BAEC6C1AC}" srcId="{ABE9BE9C-C8A2-4B19-9452-BB1E02B7481A}" destId="{F6A425B5-A6EC-425B-8F7E-D418FEC0AB86}" srcOrd="0" destOrd="0" parTransId="{222A8E5E-345D-4C4D-A2C6-DA536B194BB4}" sibTransId="{7922F50F-225E-46E1-B4F7-65673BAA9B26}"/>
    <dgm:cxn modelId="{75A808A5-7344-4D83-811C-3066C5C29679}" srcId="{583D882D-6857-42B5-846A-7540A0DE52FA}" destId="{32A11F31-45FC-488C-9393-232D896512C7}" srcOrd="0" destOrd="0" parTransId="{5A12F4DA-CA4B-440C-99C4-5B7E3EA75D13}" sibTransId="{CC3D04C8-2CEC-431A-9861-0A547EA47419}"/>
    <dgm:cxn modelId="{B2CCBFE0-D592-4925-AB13-65B892366B34}" type="presOf" srcId="{DDDA6DF8-D0B2-464A-8563-28F39F7D37FB}" destId="{B08DA50D-D1FA-4C11-84F3-5A877C1431AD}" srcOrd="0" destOrd="2" presId="urn:microsoft.com/office/officeart/2005/8/layout/chevron2"/>
    <dgm:cxn modelId="{EFEDEBEA-5999-45EE-97E1-F923AECF79D8}" srcId="{ABE9BE9C-C8A2-4B19-9452-BB1E02B7481A}" destId="{11FE57CE-20E7-4B78-9DEE-61356A15759D}" srcOrd="1" destOrd="0" parTransId="{90E3495F-F0B3-46D0-875D-61B03ADF0DF0}" sibTransId="{98D38CAE-21FC-4F39-8F7B-E915514B6B65}"/>
    <dgm:cxn modelId="{230DA084-0FED-4E56-B065-05505F3FD7F0}" type="presOf" srcId="{A5A60759-3E3D-4C41-998E-DA6BDB731D81}" destId="{5A0F2E5A-CB1D-4C11-A315-C590A3906F8C}" srcOrd="0" destOrd="4" presId="urn:microsoft.com/office/officeart/2005/8/layout/chevron2"/>
    <dgm:cxn modelId="{476601D8-D335-4EEC-9F48-49F51BA91F05}" type="presOf" srcId="{7C8E7B1C-56C0-449B-86D6-312C212FB72F}" destId="{C1729CFD-B393-47A1-944D-517255749A3C}" srcOrd="0" destOrd="3" presId="urn:microsoft.com/office/officeart/2005/8/layout/chevron2"/>
    <dgm:cxn modelId="{ECF697A7-43AC-4D1F-B96A-3F81312C3E85}" srcId="{5BEFBD8B-F59A-4722-9CBD-C66FB957BC13}" destId="{583D882D-6857-42B5-846A-7540A0DE52FA}" srcOrd="1" destOrd="0" parTransId="{0CDEC98E-104C-4C8A-8D94-A80C7D933E84}" sibTransId="{AD5163DB-3A1E-427A-A16E-34B5FA2DADDB}"/>
    <dgm:cxn modelId="{1B6841E1-7A0D-423E-977F-7DA86A12937A}" srcId="{583D882D-6857-42B5-846A-7540A0DE52FA}" destId="{9FB51E47-BA28-4B75-8625-282044BBB9CA}" srcOrd="1" destOrd="0" parTransId="{AD6F234C-5B2D-4123-BDB9-1FCC90B33404}" sibTransId="{75181564-3288-4521-9A3A-747409DEF262}"/>
    <dgm:cxn modelId="{46A5AB44-6008-4012-8949-D2EAE707CF1E}" type="presParOf" srcId="{1F5113B1-7CB5-429D-B387-8B16704F8325}" destId="{2D2FAA80-9131-4EA6-8440-2401367FFED2}" srcOrd="0" destOrd="0" presId="urn:microsoft.com/office/officeart/2005/8/layout/chevron2"/>
    <dgm:cxn modelId="{01EDD03D-0F30-437D-B538-394EFAFD3640}" type="presParOf" srcId="{2D2FAA80-9131-4EA6-8440-2401367FFED2}" destId="{C1920B2A-7207-4635-BE66-6BFDC7385250}" srcOrd="0" destOrd="0" presId="urn:microsoft.com/office/officeart/2005/8/layout/chevron2"/>
    <dgm:cxn modelId="{F3CAB2F3-C4AD-47CB-9A2C-975779F900F9}" type="presParOf" srcId="{2D2FAA80-9131-4EA6-8440-2401367FFED2}" destId="{C1729CFD-B393-47A1-944D-517255749A3C}" srcOrd="1" destOrd="0" presId="urn:microsoft.com/office/officeart/2005/8/layout/chevron2"/>
    <dgm:cxn modelId="{48C1D2AA-D1C1-4615-B502-80B18EBEAA34}" type="presParOf" srcId="{1F5113B1-7CB5-429D-B387-8B16704F8325}" destId="{5310A82B-F3DE-4F72-9EDB-2786C7E4EBA8}" srcOrd="1" destOrd="0" presId="urn:microsoft.com/office/officeart/2005/8/layout/chevron2"/>
    <dgm:cxn modelId="{661BCA8E-9105-4381-9B8D-B8B4689BD018}" type="presParOf" srcId="{1F5113B1-7CB5-429D-B387-8B16704F8325}" destId="{37989DB1-812E-4153-9E5D-8BE3ED7EFABE}" srcOrd="2" destOrd="0" presId="urn:microsoft.com/office/officeart/2005/8/layout/chevron2"/>
    <dgm:cxn modelId="{DE24929A-54D9-4D27-BB64-130A3002E83A}" type="presParOf" srcId="{37989DB1-812E-4153-9E5D-8BE3ED7EFABE}" destId="{28A98439-DF0E-42CE-975A-07B968F9318E}" srcOrd="0" destOrd="0" presId="urn:microsoft.com/office/officeart/2005/8/layout/chevron2"/>
    <dgm:cxn modelId="{A7DB550B-6DB1-4526-BA06-1E351CC41893}" type="presParOf" srcId="{37989DB1-812E-4153-9E5D-8BE3ED7EFABE}" destId="{5A0F2E5A-CB1D-4C11-A315-C590A3906F8C}" srcOrd="1" destOrd="0" presId="urn:microsoft.com/office/officeart/2005/8/layout/chevron2"/>
    <dgm:cxn modelId="{324460E9-A201-4ABC-A409-5686A49E1150}" type="presParOf" srcId="{1F5113B1-7CB5-429D-B387-8B16704F8325}" destId="{D0226054-B976-4783-93B7-4A7CC6AACF71}" srcOrd="3" destOrd="0" presId="urn:microsoft.com/office/officeart/2005/8/layout/chevron2"/>
    <dgm:cxn modelId="{133105F7-7020-45C6-AF2E-54B96F59ED03}" type="presParOf" srcId="{1F5113B1-7CB5-429D-B387-8B16704F8325}" destId="{B73E06AD-A97A-4929-87E0-EA4493A6EAFC}" srcOrd="4" destOrd="0" presId="urn:microsoft.com/office/officeart/2005/8/layout/chevron2"/>
    <dgm:cxn modelId="{EF04EF09-5838-4A64-9261-6B30B6AE8754}" type="presParOf" srcId="{B73E06AD-A97A-4929-87E0-EA4493A6EAFC}" destId="{4EE7D169-972B-4453-B8F9-C6F1D0F0D589}" srcOrd="0" destOrd="0" presId="urn:microsoft.com/office/officeart/2005/8/layout/chevron2"/>
    <dgm:cxn modelId="{3E8CE219-102A-4A66-A25F-9451EAA3022B}" type="presParOf" srcId="{B73E06AD-A97A-4929-87E0-EA4493A6EAFC}" destId="{B08DA50D-D1FA-4C11-84F3-5A877C1431A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EFBD8B-F59A-4722-9CBD-C66FB957BC13}" type="doc">
      <dgm:prSet loTypeId="urn:microsoft.com/office/officeart/2005/8/layout/chevron2" loCatId="process" qsTypeId="urn:microsoft.com/office/officeart/2005/8/quickstyle/3d1" qsCatId="3D" csTypeId="urn:microsoft.com/office/officeart/2005/8/colors/colorful4" csCatId="colorful" phldr="1"/>
      <dgm:spPr/>
      <dgm:t>
        <a:bodyPr/>
        <a:lstStyle/>
        <a:p>
          <a:endParaRPr lang="en-GB"/>
        </a:p>
      </dgm:t>
    </dgm:pt>
    <dgm:pt modelId="{270236A6-485E-422F-910D-B180419F7262}">
      <dgm:prSet phldrT="[Text]" custT="1"/>
      <dgm:spPr/>
      <dgm:t>
        <a:bodyPr/>
        <a:lstStyle/>
        <a:p>
          <a:endParaRPr lang="ar-OM" sz="1800" b="1" dirty="0" smtClean="0"/>
        </a:p>
        <a:p>
          <a:r>
            <a:rPr lang="ar-OM" sz="1800" b="1" dirty="0" smtClean="0"/>
            <a:t>المرحلة الرابعة</a:t>
          </a:r>
          <a:endParaRPr lang="en-GB" sz="1800" b="1" dirty="0"/>
        </a:p>
      </dgm:t>
    </dgm:pt>
    <dgm:pt modelId="{199B2987-D56D-4BCA-BC5D-B6B693CAB69D}" type="parTrans" cxnId="{CC103B7A-B076-467E-A374-F162F43051DF}">
      <dgm:prSet/>
      <dgm:spPr/>
      <dgm:t>
        <a:bodyPr/>
        <a:lstStyle/>
        <a:p>
          <a:endParaRPr lang="en-GB"/>
        </a:p>
      </dgm:t>
    </dgm:pt>
    <dgm:pt modelId="{D2E34E0C-D1C5-4642-A68C-27E3ED1BE3C3}" type="sibTrans" cxnId="{CC103B7A-B076-467E-A374-F162F43051DF}">
      <dgm:prSet/>
      <dgm:spPr/>
      <dgm:t>
        <a:bodyPr/>
        <a:lstStyle/>
        <a:p>
          <a:endParaRPr lang="en-GB"/>
        </a:p>
      </dgm:t>
    </dgm:pt>
    <dgm:pt modelId="{F873FD3E-FFA1-42AD-A251-5D90159C6435}">
      <dgm:prSet phldrT="[Text]" custT="1"/>
      <dgm:spPr/>
      <dgm:t>
        <a:bodyPr/>
        <a:lstStyle/>
        <a:p>
          <a:pPr algn="r" rtl="1"/>
          <a:r>
            <a:rPr lang="ar-OM" sz="2000" b="1" dirty="0" smtClean="0">
              <a:solidFill>
                <a:schemeClr val="tx1"/>
              </a:solidFill>
              <a:latin typeface="Traditional Arabic" pitchFamily="18" charset="-78"/>
              <a:cs typeface="Traditional Arabic" pitchFamily="18" charset="-78"/>
            </a:rPr>
            <a:t>إدخال التعديلات المناسبة على ضوء التغذية الراجعة من مؤسسات التعليم العالي الخاصة ومختلف المقيمين من المؤسسات الحكومية والخاصة وتطبيق وفحص الاستبانات والمؤشرات على كليتين من الكليات الخاصة</a:t>
          </a:r>
          <a:endParaRPr lang="en-GB" sz="2000" b="1" dirty="0">
            <a:solidFill>
              <a:schemeClr val="tx1"/>
            </a:solidFill>
            <a:latin typeface="Traditional Arabic" pitchFamily="18" charset="-78"/>
            <a:cs typeface="Traditional Arabic" pitchFamily="18" charset="-78"/>
          </a:endParaRPr>
        </a:p>
      </dgm:t>
    </dgm:pt>
    <dgm:pt modelId="{B71BE35C-E401-4353-8B0C-9AF5E268F0C8}" type="parTrans" cxnId="{07680FDC-8B03-4B39-93F7-1C6F0711D4D1}">
      <dgm:prSet/>
      <dgm:spPr/>
      <dgm:t>
        <a:bodyPr/>
        <a:lstStyle/>
        <a:p>
          <a:endParaRPr lang="en-GB"/>
        </a:p>
      </dgm:t>
    </dgm:pt>
    <dgm:pt modelId="{159EDF7E-324F-4F33-86FC-EA5A6D492DFF}" type="sibTrans" cxnId="{07680FDC-8B03-4B39-93F7-1C6F0711D4D1}">
      <dgm:prSet/>
      <dgm:spPr/>
      <dgm:t>
        <a:bodyPr/>
        <a:lstStyle/>
        <a:p>
          <a:endParaRPr lang="en-GB"/>
        </a:p>
      </dgm:t>
    </dgm:pt>
    <dgm:pt modelId="{583D882D-6857-42B5-846A-7540A0DE52FA}">
      <dgm:prSet phldrT="[Text]" custT="1"/>
      <dgm:spPr/>
      <dgm:t>
        <a:bodyPr/>
        <a:lstStyle/>
        <a:p>
          <a:r>
            <a:rPr lang="ar-OM" sz="1800" b="1" dirty="0" smtClean="0"/>
            <a:t>المرحلة الخامسة</a:t>
          </a:r>
          <a:endParaRPr lang="en-GB" sz="1800" b="1" dirty="0"/>
        </a:p>
      </dgm:t>
    </dgm:pt>
    <dgm:pt modelId="{0CDEC98E-104C-4C8A-8D94-A80C7D933E84}" type="parTrans" cxnId="{ECF697A7-43AC-4D1F-B96A-3F81312C3E85}">
      <dgm:prSet/>
      <dgm:spPr/>
      <dgm:t>
        <a:bodyPr/>
        <a:lstStyle/>
        <a:p>
          <a:endParaRPr lang="en-GB"/>
        </a:p>
      </dgm:t>
    </dgm:pt>
    <dgm:pt modelId="{AD5163DB-3A1E-427A-A16E-34B5FA2DADDB}" type="sibTrans" cxnId="{ECF697A7-43AC-4D1F-B96A-3F81312C3E85}">
      <dgm:prSet/>
      <dgm:spPr/>
      <dgm:t>
        <a:bodyPr/>
        <a:lstStyle/>
        <a:p>
          <a:endParaRPr lang="en-GB"/>
        </a:p>
      </dgm:t>
    </dgm:pt>
    <dgm:pt modelId="{32A11F31-45FC-488C-9393-232D896512C7}">
      <dgm:prSet phldrT="[Text]"/>
      <dgm:spPr/>
      <dgm:t>
        <a:bodyPr/>
        <a:lstStyle/>
        <a:p>
          <a:pPr algn="r" rtl="1"/>
          <a:endParaRPr lang="en-GB" sz="800" dirty="0">
            <a:latin typeface="Traditional Arabic" pitchFamily="18" charset="-78"/>
            <a:cs typeface="Traditional Arabic" pitchFamily="18" charset="-78"/>
          </a:endParaRPr>
        </a:p>
      </dgm:t>
    </dgm:pt>
    <dgm:pt modelId="{5A12F4DA-CA4B-440C-99C4-5B7E3EA75D13}" type="parTrans" cxnId="{75A808A5-7344-4D83-811C-3066C5C29679}">
      <dgm:prSet/>
      <dgm:spPr/>
      <dgm:t>
        <a:bodyPr/>
        <a:lstStyle/>
        <a:p>
          <a:endParaRPr lang="en-GB"/>
        </a:p>
      </dgm:t>
    </dgm:pt>
    <dgm:pt modelId="{CC3D04C8-2CEC-431A-9861-0A547EA47419}" type="sibTrans" cxnId="{75A808A5-7344-4D83-811C-3066C5C29679}">
      <dgm:prSet/>
      <dgm:spPr/>
      <dgm:t>
        <a:bodyPr/>
        <a:lstStyle/>
        <a:p>
          <a:endParaRPr lang="en-GB"/>
        </a:p>
      </dgm:t>
    </dgm:pt>
    <dgm:pt modelId="{ABE9BE9C-C8A2-4B19-9452-BB1E02B7481A}">
      <dgm:prSet phldrT="[Text]" custT="1"/>
      <dgm:spPr/>
      <dgm:t>
        <a:bodyPr/>
        <a:lstStyle/>
        <a:p>
          <a:endParaRPr lang="ar-OM" sz="1000" dirty="0" smtClean="0"/>
        </a:p>
        <a:p>
          <a:endParaRPr lang="ar-OM" sz="1000" dirty="0" smtClean="0"/>
        </a:p>
        <a:p>
          <a:r>
            <a:rPr lang="ar-OM" sz="1800" b="1" dirty="0" smtClean="0"/>
            <a:t>المرحلة السادسة</a:t>
          </a:r>
          <a:endParaRPr lang="en-GB" sz="1800" b="1" dirty="0"/>
        </a:p>
      </dgm:t>
    </dgm:pt>
    <dgm:pt modelId="{28ECA591-80DC-4F1B-82E6-4327EC9EA816}" type="parTrans" cxnId="{628FDF5D-A254-4D32-8103-C3F39A0FF136}">
      <dgm:prSet/>
      <dgm:spPr/>
      <dgm:t>
        <a:bodyPr/>
        <a:lstStyle/>
        <a:p>
          <a:endParaRPr lang="en-GB"/>
        </a:p>
      </dgm:t>
    </dgm:pt>
    <dgm:pt modelId="{FD9FF703-2D67-4D8E-BFE2-A2640D22E2C9}" type="sibTrans" cxnId="{628FDF5D-A254-4D32-8103-C3F39A0FF136}">
      <dgm:prSet/>
      <dgm:spPr/>
      <dgm:t>
        <a:bodyPr/>
        <a:lstStyle/>
        <a:p>
          <a:endParaRPr lang="en-GB"/>
        </a:p>
      </dgm:t>
    </dgm:pt>
    <dgm:pt modelId="{F6A425B5-A6EC-425B-8F7E-D418FEC0AB86}">
      <dgm:prSet phldrT="[Text]" custT="1"/>
      <dgm:spPr/>
      <dgm:t>
        <a:bodyPr/>
        <a:lstStyle/>
        <a:p>
          <a:pPr algn="r" rtl="1"/>
          <a:r>
            <a:rPr lang="ar-OM" sz="2000" b="1" dirty="0" smtClean="0">
              <a:latin typeface="Traditional Arabic" pitchFamily="18" charset="-78"/>
              <a:cs typeface="Traditional Arabic" pitchFamily="18" charset="-78"/>
            </a:rPr>
            <a:t>تدقيق ومراجعة البيانات  الخام الواردة من المؤسسات</a:t>
          </a:r>
          <a:endParaRPr lang="en-GB" sz="2000" b="1" dirty="0">
            <a:latin typeface="Traditional Arabic" pitchFamily="18" charset="-78"/>
            <a:cs typeface="Traditional Arabic" pitchFamily="18" charset="-78"/>
          </a:endParaRPr>
        </a:p>
      </dgm:t>
    </dgm:pt>
    <dgm:pt modelId="{222A8E5E-345D-4C4D-A2C6-DA536B194BB4}" type="parTrans" cxnId="{586706D1-C03A-4FD8-B965-123BAEC6C1AC}">
      <dgm:prSet/>
      <dgm:spPr/>
      <dgm:t>
        <a:bodyPr/>
        <a:lstStyle/>
        <a:p>
          <a:endParaRPr lang="en-GB"/>
        </a:p>
      </dgm:t>
    </dgm:pt>
    <dgm:pt modelId="{7922F50F-225E-46E1-B4F7-65673BAA9B26}" type="sibTrans" cxnId="{586706D1-C03A-4FD8-B965-123BAEC6C1AC}">
      <dgm:prSet/>
      <dgm:spPr/>
      <dgm:t>
        <a:bodyPr/>
        <a:lstStyle/>
        <a:p>
          <a:endParaRPr lang="en-GB"/>
        </a:p>
      </dgm:t>
    </dgm:pt>
    <dgm:pt modelId="{9FB51E47-BA28-4B75-8625-282044BBB9CA}">
      <dgm:prSet custT="1"/>
      <dgm:spPr/>
      <dgm:t>
        <a:bodyPr/>
        <a:lstStyle/>
        <a:p>
          <a:pPr algn="r" rtl="1"/>
          <a:r>
            <a:rPr lang="ar-OM" sz="1800" b="1" dirty="0" smtClean="0">
              <a:latin typeface="Traditional Arabic" pitchFamily="18" charset="-78"/>
              <a:cs typeface="Traditional Arabic" pitchFamily="18" charset="-78"/>
            </a:rPr>
            <a:t>جمع البيانات من خلال:</a:t>
          </a:r>
          <a:endParaRPr lang="ar-OM" sz="1800" b="1" dirty="0">
            <a:latin typeface="Traditional Arabic" pitchFamily="18" charset="-78"/>
            <a:cs typeface="Traditional Arabic" pitchFamily="18" charset="-78"/>
          </a:endParaRPr>
        </a:p>
      </dgm:t>
    </dgm:pt>
    <dgm:pt modelId="{AD6F234C-5B2D-4123-BDB9-1FCC90B33404}" type="parTrans" cxnId="{1B6841E1-7A0D-423E-977F-7DA86A12937A}">
      <dgm:prSet/>
      <dgm:spPr/>
      <dgm:t>
        <a:bodyPr/>
        <a:lstStyle/>
        <a:p>
          <a:endParaRPr lang="en-GB"/>
        </a:p>
      </dgm:t>
    </dgm:pt>
    <dgm:pt modelId="{75181564-3288-4521-9A3A-747409DEF262}" type="sibTrans" cxnId="{1B6841E1-7A0D-423E-977F-7DA86A12937A}">
      <dgm:prSet/>
      <dgm:spPr/>
      <dgm:t>
        <a:bodyPr/>
        <a:lstStyle/>
        <a:p>
          <a:endParaRPr lang="en-GB"/>
        </a:p>
      </dgm:t>
    </dgm:pt>
    <dgm:pt modelId="{4BADD243-17E5-406D-B08B-6C1B045D6C31}">
      <dgm:prSet custT="1"/>
      <dgm:spPr/>
      <dgm:t>
        <a:bodyPr/>
        <a:lstStyle/>
        <a:p>
          <a:pPr algn="r" rtl="1"/>
          <a:r>
            <a:rPr lang="ar-OM" sz="1800" b="1" dirty="0" smtClean="0">
              <a:latin typeface="Traditional Arabic" pitchFamily="18" charset="-78"/>
              <a:cs typeface="Traditional Arabic" pitchFamily="18" charset="-78"/>
            </a:rPr>
            <a:t>تعبيئة البيانات وتسليمها لفريق العمل </a:t>
          </a:r>
          <a:endParaRPr lang="ar-OM" sz="1800" b="1" dirty="0">
            <a:latin typeface="Traditional Arabic" pitchFamily="18" charset="-78"/>
            <a:cs typeface="Traditional Arabic" pitchFamily="18" charset="-78"/>
          </a:endParaRPr>
        </a:p>
      </dgm:t>
    </dgm:pt>
    <dgm:pt modelId="{D044E9F0-6C07-44BD-A703-6AA9C98EC003}" type="parTrans" cxnId="{A1B9EDB8-19C5-4EA5-813A-4155E890DFE8}">
      <dgm:prSet/>
      <dgm:spPr/>
      <dgm:t>
        <a:bodyPr/>
        <a:lstStyle/>
        <a:p>
          <a:endParaRPr lang="en-GB"/>
        </a:p>
      </dgm:t>
    </dgm:pt>
    <dgm:pt modelId="{2D50BA07-38FB-49DA-B971-2BC10A60C3D8}" type="sibTrans" cxnId="{A1B9EDB8-19C5-4EA5-813A-4155E890DFE8}">
      <dgm:prSet/>
      <dgm:spPr/>
      <dgm:t>
        <a:bodyPr/>
        <a:lstStyle/>
        <a:p>
          <a:endParaRPr lang="en-GB"/>
        </a:p>
      </dgm:t>
    </dgm:pt>
    <dgm:pt modelId="{0B4A18A5-069F-402E-99B0-F76F8A238BB5}">
      <dgm:prSet custT="1"/>
      <dgm:spPr/>
      <dgm:t>
        <a:bodyPr/>
        <a:lstStyle/>
        <a:p>
          <a:pPr algn="r" rtl="1"/>
          <a:r>
            <a:rPr lang="ar-OM" sz="1800" b="1" dirty="0" smtClean="0">
              <a:latin typeface="Traditional Arabic" pitchFamily="18" charset="-78"/>
              <a:cs typeface="Traditional Arabic" pitchFamily="18" charset="-78"/>
            </a:rPr>
            <a:t>تحميل إستبانات رضا الطلبة واعضاء الهيئة الاكاديمية على الموقع الالكتروني لمركز القبول الموحد</a:t>
          </a:r>
          <a:endParaRPr lang="ar-OM" sz="1800" b="1" dirty="0">
            <a:latin typeface="Traditional Arabic" pitchFamily="18" charset="-78"/>
            <a:cs typeface="Traditional Arabic" pitchFamily="18" charset="-78"/>
          </a:endParaRPr>
        </a:p>
      </dgm:t>
    </dgm:pt>
    <dgm:pt modelId="{14CF8243-7113-4C58-A2A0-679DF48F18E6}" type="parTrans" cxnId="{C711E199-3DF4-4DAC-9A4F-94F26E5DCCCA}">
      <dgm:prSet/>
      <dgm:spPr/>
      <dgm:t>
        <a:bodyPr/>
        <a:lstStyle/>
        <a:p>
          <a:endParaRPr lang="en-GB"/>
        </a:p>
      </dgm:t>
    </dgm:pt>
    <dgm:pt modelId="{4FF9FC8E-615E-441B-8C9A-C786D7446B80}" type="sibTrans" cxnId="{C711E199-3DF4-4DAC-9A4F-94F26E5DCCCA}">
      <dgm:prSet/>
      <dgm:spPr/>
      <dgm:t>
        <a:bodyPr/>
        <a:lstStyle/>
        <a:p>
          <a:endParaRPr lang="en-GB"/>
        </a:p>
      </dgm:t>
    </dgm:pt>
    <dgm:pt modelId="{A896A4BA-9DA1-4153-AA04-EBEB3E295BB2}">
      <dgm:prSet custT="1"/>
      <dgm:spPr/>
      <dgm:t>
        <a:bodyPr/>
        <a:lstStyle/>
        <a:p>
          <a:pPr algn="r" rtl="1"/>
          <a:r>
            <a:rPr lang="ar-OM" sz="1800" b="1" dirty="0" smtClean="0">
              <a:latin typeface="Traditional Arabic" pitchFamily="18" charset="-78"/>
              <a:cs typeface="Traditional Arabic" pitchFamily="18" charset="-78"/>
            </a:rPr>
            <a:t>زيارة المؤسسات للإشراف على التطبيق الإلكتروني الفعلي للإستبانات</a:t>
          </a:r>
          <a:endParaRPr lang="ar-OM" sz="1800" b="1" dirty="0">
            <a:latin typeface="Traditional Arabic" pitchFamily="18" charset="-78"/>
            <a:cs typeface="Traditional Arabic" pitchFamily="18" charset="-78"/>
          </a:endParaRPr>
        </a:p>
      </dgm:t>
    </dgm:pt>
    <dgm:pt modelId="{D6F9709D-2013-41D3-B429-0CBDFE4C35A1}" type="parTrans" cxnId="{5F227803-EE8C-4D1E-A947-7BADE10EBA10}">
      <dgm:prSet/>
      <dgm:spPr/>
      <dgm:t>
        <a:bodyPr/>
        <a:lstStyle/>
        <a:p>
          <a:endParaRPr lang="en-GB"/>
        </a:p>
      </dgm:t>
    </dgm:pt>
    <dgm:pt modelId="{A34CB63A-60E9-49F4-B891-37F7E7A3432B}" type="sibTrans" cxnId="{5F227803-EE8C-4D1E-A947-7BADE10EBA10}">
      <dgm:prSet/>
      <dgm:spPr/>
      <dgm:t>
        <a:bodyPr/>
        <a:lstStyle/>
        <a:p>
          <a:endParaRPr lang="en-GB"/>
        </a:p>
      </dgm:t>
    </dgm:pt>
    <dgm:pt modelId="{1F5113B1-7CB5-429D-B387-8B16704F8325}" type="pres">
      <dgm:prSet presAssocID="{5BEFBD8B-F59A-4722-9CBD-C66FB957BC13}" presName="linearFlow" presStyleCnt="0">
        <dgm:presLayoutVars>
          <dgm:dir val="rev"/>
          <dgm:animLvl val="lvl"/>
          <dgm:resizeHandles val="exact"/>
        </dgm:presLayoutVars>
      </dgm:prSet>
      <dgm:spPr/>
      <dgm:t>
        <a:bodyPr/>
        <a:lstStyle/>
        <a:p>
          <a:endParaRPr lang="en-GB"/>
        </a:p>
      </dgm:t>
    </dgm:pt>
    <dgm:pt modelId="{2D2FAA80-9131-4EA6-8440-2401367FFED2}" type="pres">
      <dgm:prSet presAssocID="{270236A6-485E-422F-910D-B180419F7262}" presName="composite" presStyleCnt="0"/>
      <dgm:spPr/>
      <dgm:t>
        <a:bodyPr/>
        <a:lstStyle/>
        <a:p>
          <a:endParaRPr lang="en-GB"/>
        </a:p>
      </dgm:t>
    </dgm:pt>
    <dgm:pt modelId="{C1920B2A-7207-4635-BE66-6BFDC7385250}" type="pres">
      <dgm:prSet presAssocID="{270236A6-485E-422F-910D-B180419F7262}" presName="parentText" presStyleLbl="alignNode1" presStyleIdx="0" presStyleCnt="3" custScaleX="131535" custScaleY="107904" custLinFactNeighborX="-33720" custLinFactNeighborY="-9164">
        <dgm:presLayoutVars>
          <dgm:chMax val="1"/>
          <dgm:bulletEnabled val="1"/>
        </dgm:presLayoutVars>
      </dgm:prSet>
      <dgm:spPr/>
      <dgm:t>
        <a:bodyPr/>
        <a:lstStyle/>
        <a:p>
          <a:endParaRPr lang="en-GB"/>
        </a:p>
      </dgm:t>
    </dgm:pt>
    <dgm:pt modelId="{C1729CFD-B393-47A1-944D-517255749A3C}" type="pres">
      <dgm:prSet presAssocID="{270236A6-485E-422F-910D-B180419F7262}" presName="descendantText" presStyleLbl="alignAcc1" presStyleIdx="0" presStyleCnt="3" custScaleY="175840" custLinFactNeighborX="2534" custLinFactNeighborY="-3922">
        <dgm:presLayoutVars>
          <dgm:bulletEnabled val="1"/>
        </dgm:presLayoutVars>
      </dgm:prSet>
      <dgm:spPr/>
      <dgm:t>
        <a:bodyPr/>
        <a:lstStyle/>
        <a:p>
          <a:endParaRPr lang="en-GB"/>
        </a:p>
      </dgm:t>
    </dgm:pt>
    <dgm:pt modelId="{5310A82B-F3DE-4F72-9EDB-2786C7E4EBA8}" type="pres">
      <dgm:prSet presAssocID="{D2E34E0C-D1C5-4642-A68C-27E3ED1BE3C3}" presName="sp" presStyleCnt="0"/>
      <dgm:spPr/>
      <dgm:t>
        <a:bodyPr/>
        <a:lstStyle/>
        <a:p>
          <a:endParaRPr lang="en-GB"/>
        </a:p>
      </dgm:t>
    </dgm:pt>
    <dgm:pt modelId="{37989DB1-812E-4153-9E5D-8BE3ED7EFABE}" type="pres">
      <dgm:prSet presAssocID="{583D882D-6857-42B5-846A-7540A0DE52FA}" presName="composite" presStyleCnt="0"/>
      <dgm:spPr/>
      <dgm:t>
        <a:bodyPr/>
        <a:lstStyle/>
        <a:p>
          <a:endParaRPr lang="en-GB"/>
        </a:p>
      </dgm:t>
    </dgm:pt>
    <dgm:pt modelId="{28A98439-DF0E-42CE-975A-07B968F9318E}" type="pres">
      <dgm:prSet presAssocID="{583D882D-6857-42B5-846A-7540A0DE52FA}" presName="parentText" presStyleLbl="alignNode1" presStyleIdx="1" presStyleCnt="3" custScaleX="131661" custScaleY="119711" custLinFactNeighborX="-33657" custLinFactNeighborY="-11949">
        <dgm:presLayoutVars>
          <dgm:chMax val="1"/>
          <dgm:bulletEnabled val="1"/>
        </dgm:presLayoutVars>
      </dgm:prSet>
      <dgm:spPr/>
      <dgm:t>
        <a:bodyPr/>
        <a:lstStyle/>
        <a:p>
          <a:endParaRPr lang="en-GB"/>
        </a:p>
      </dgm:t>
    </dgm:pt>
    <dgm:pt modelId="{5A0F2E5A-CB1D-4C11-A315-C590A3906F8C}" type="pres">
      <dgm:prSet presAssocID="{583D882D-6857-42B5-846A-7540A0DE52FA}" presName="descendantText" presStyleLbl="alignAcc1" presStyleIdx="1" presStyleCnt="3" custScaleY="204442" custLinFactNeighborX="2525" custLinFactNeighborY="2347">
        <dgm:presLayoutVars>
          <dgm:bulletEnabled val="1"/>
        </dgm:presLayoutVars>
      </dgm:prSet>
      <dgm:spPr/>
      <dgm:t>
        <a:bodyPr/>
        <a:lstStyle/>
        <a:p>
          <a:endParaRPr lang="en-GB"/>
        </a:p>
      </dgm:t>
    </dgm:pt>
    <dgm:pt modelId="{D0226054-B976-4783-93B7-4A7CC6AACF71}" type="pres">
      <dgm:prSet presAssocID="{AD5163DB-3A1E-427A-A16E-34B5FA2DADDB}" presName="sp" presStyleCnt="0"/>
      <dgm:spPr/>
      <dgm:t>
        <a:bodyPr/>
        <a:lstStyle/>
        <a:p>
          <a:endParaRPr lang="en-GB"/>
        </a:p>
      </dgm:t>
    </dgm:pt>
    <dgm:pt modelId="{B73E06AD-A97A-4929-87E0-EA4493A6EAFC}" type="pres">
      <dgm:prSet presAssocID="{ABE9BE9C-C8A2-4B19-9452-BB1E02B7481A}" presName="composite" presStyleCnt="0"/>
      <dgm:spPr/>
      <dgm:t>
        <a:bodyPr/>
        <a:lstStyle/>
        <a:p>
          <a:endParaRPr lang="en-GB"/>
        </a:p>
      </dgm:t>
    </dgm:pt>
    <dgm:pt modelId="{4EE7D169-972B-4453-B8F9-C6F1D0F0D589}" type="pres">
      <dgm:prSet presAssocID="{ABE9BE9C-C8A2-4B19-9452-BB1E02B7481A}" presName="parentText" presStyleLbl="alignNode1" presStyleIdx="2" presStyleCnt="3" custScaleX="134040" custLinFactNeighborX="-38753" custLinFactNeighborY="-21563">
        <dgm:presLayoutVars>
          <dgm:chMax val="1"/>
          <dgm:bulletEnabled val="1"/>
        </dgm:presLayoutVars>
      </dgm:prSet>
      <dgm:spPr/>
      <dgm:t>
        <a:bodyPr/>
        <a:lstStyle/>
        <a:p>
          <a:endParaRPr lang="en-GB"/>
        </a:p>
      </dgm:t>
    </dgm:pt>
    <dgm:pt modelId="{B08DA50D-D1FA-4C11-84F3-5A877C1431AD}" type="pres">
      <dgm:prSet presAssocID="{ABE9BE9C-C8A2-4B19-9452-BB1E02B7481A}" presName="descendantText" presStyleLbl="alignAcc1" presStyleIdx="2" presStyleCnt="3" custScaleY="100000" custLinFactNeighborX="2357" custLinFactNeighborY="14023">
        <dgm:presLayoutVars>
          <dgm:bulletEnabled val="1"/>
        </dgm:presLayoutVars>
      </dgm:prSet>
      <dgm:spPr/>
      <dgm:t>
        <a:bodyPr/>
        <a:lstStyle/>
        <a:p>
          <a:endParaRPr lang="en-GB"/>
        </a:p>
      </dgm:t>
    </dgm:pt>
  </dgm:ptLst>
  <dgm:cxnLst>
    <dgm:cxn modelId="{3B617569-6396-4252-97C9-57792F1A48B0}" type="presOf" srcId="{ABE9BE9C-C8A2-4B19-9452-BB1E02B7481A}" destId="{4EE7D169-972B-4453-B8F9-C6F1D0F0D589}" srcOrd="0" destOrd="0" presId="urn:microsoft.com/office/officeart/2005/8/layout/chevron2"/>
    <dgm:cxn modelId="{ECF4B927-199C-4529-A150-A0CFC752E82A}" type="presOf" srcId="{583D882D-6857-42B5-846A-7540A0DE52FA}" destId="{28A98439-DF0E-42CE-975A-07B968F9318E}" srcOrd="0" destOrd="0" presId="urn:microsoft.com/office/officeart/2005/8/layout/chevron2"/>
    <dgm:cxn modelId="{D66AF035-71AB-430C-9F13-327DEF5E7146}" type="presOf" srcId="{270236A6-485E-422F-910D-B180419F7262}" destId="{C1920B2A-7207-4635-BE66-6BFDC7385250}" srcOrd="0" destOrd="0" presId="urn:microsoft.com/office/officeart/2005/8/layout/chevron2"/>
    <dgm:cxn modelId="{7A37FAE9-C046-490C-8B71-D340016E0DE2}" type="presOf" srcId="{0B4A18A5-069F-402E-99B0-F76F8A238BB5}" destId="{5A0F2E5A-CB1D-4C11-A315-C590A3906F8C}" srcOrd="0" destOrd="3" presId="urn:microsoft.com/office/officeart/2005/8/layout/chevron2"/>
    <dgm:cxn modelId="{0FF0A30D-0CE6-4697-8ED8-766936CCB7EF}" type="presOf" srcId="{4BADD243-17E5-406D-B08B-6C1B045D6C31}" destId="{5A0F2E5A-CB1D-4C11-A315-C590A3906F8C}" srcOrd="0" destOrd="2" presId="urn:microsoft.com/office/officeart/2005/8/layout/chevron2"/>
    <dgm:cxn modelId="{76997E52-7CB0-403B-A905-EFB5D6039835}" type="presOf" srcId="{32A11F31-45FC-488C-9393-232D896512C7}" destId="{5A0F2E5A-CB1D-4C11-A315-C590A3906F8C}" srcOrd="0" destOrd="0" presId="urn:microsoft.com/office/officeart/2005/8/layout/chevron2"/>
    <dgm:cxn modelId="{75A808A5-7344-4D83-811C-3066C5C29679}" srcId="{583D882D-6857-42B5-846A-7540A0DE52FA}" destId="{32A11F31-45FC-488C-9393-232D896512C7}" srcOrd="0" destOrd="0" parTransId="{5A12F4DA-CA4B-440C-99C4-5B7E3EA75D13}" sibTransId="{CC3D04C8-2CEC-431A-9861-0A547EA47419}"/>
    <dgm:cxn modelId="{3668A338-8C6B-4E8B-8730-D28AD1E5C29E}" type="presOf" srcId="{5BEFBD8B-F59A-4722-9CBD-C66FB957BC13}" destId="{1F5113B1-7CB5-429D-B387-8B16704F8325}" srcOrd="0" destOrd="0" presId="urn:microsoft.com/office/officeart/2005/8/layout/chevron2"/>
    <dgm:cxn modelId="{A1B9EDB8-19C5-4EA5-813A-4155E890DFE8}" srcId="{9FB51E47-BA28-4B75-8625-282044BBB9CA}" destId="{4BADD243-17E5-406D-B08B-6C1B045D6C31}" srcOrd="0" destOrd="0" parTransId="{D044E9F0-6C07-44BD-A703-6AA9C98EC003}" sibTransId="{2D50BA07-38FB-49DA-B971-2BC10A60C3D8}"/>
    <dgm:cxn modelId="{CC103B7A-B076-467E-A374-F162F43051DF}" srcId="{5BEFBD8B-F59A-4722-9CBD-C66FB957BC13}" destId="{270236A6-485E-422F-910D-B180419F7262}" srcOrd="0" destOrd="0" parTransId="{199B2987-D56D-4BCA-BC5D-B6B693CAB69D}" sibTransId="{D2E34E0C-D1C5-4642-A68C-27E3ED1BE3C3}"/>
    <dgm:cxn modelId="{C711E199-3DF4-4DAC-9A4F-94F26E5DCCCA}" srcId="{9FB51E47-BA28-4B75-8625-282044BBB9CA}" destId="{0B4A18A5-069F-402E-99B0-F76F8A238BB5}" srcOrd="1" destOrd="0" parTransId="{14CF8243-7113-4C58-A2A0-679DF48F18E6}" sibTransId="{4FF9FC8E-615E-441B-8C9A-C786D7446B80}"/>
    <dgm:cxn modelId="{2D09E7AD-40B2-4838-AEF6-748CB335522D}" type="presOf" srcId="{A896A4BA-9DA1-4153-AA04-EBEB3E295BB2}" destId="{5A0F2E5A-CB1D-4C11-A315-C590A3906F8C}" srcOrd="0" destOrd="4" presId="urn:microsoft.com/office/officeart/2005/8/layout/chevron2"/>
    <dgm:cxn modelId="{07680FDC-8B03-4B39-93F7-1C6F0711D4D1}" srcId="{270236A6-485E-422F-910D-B180419F7262}" destId="{F873FD3E-FFA1-42AD-A251-5D90159C6435}" srcOrd="0" destOrd="0" parTransId="{B71BE35C-E401-4353-8B0C-9AF5E268F0C8}" sibTransId="{159EDF7E-324F-4F33-86FC-EA5A6D492DFF}"/>
    <dgm:cxn modelId="{586706D1-C03A-4FD8-B965-123BAEC6C1AC}" srcId="{ABE9BE9C-C8A2-4B19-9452-BB1E02B7481A}" destId="{F6A425B5-A6EC-425B-8F7E-D418FEC0AB86}" srcOrd="0" destOrd="0" parTransId="{222A8E5E-345D-4C4D-A2C6-DA536B194BB4}" sibTransId="{7922F50F-225E-46E1-B4F7-65673BAA9B26}"/>
    <dgm:cxn modelId="{ECF697A7-43AC-4D1F-B96A-3F81312C3E85}" srcId="{5BEFBD8B-F59A-4722-9CBD-C66FB957BC13}" destId="{583D882D-6857-42B5-846A-7540A0DE52FA}" srcOrd="1" destOrd="0" parTransId="{0CDEC98E-104C-4C8A-8D94-A80C7D933E84}" sibTransId="{AD5163DB-3A1E-427A-A16E-34B5FA2DADDB}"/>
    <dgm:cxn modelId="{628FDF5D-A254-4D32-8103-C3F39A0FF136}" srcId="{5BEFBD8B-F59A-4722-9CBD-C66FB957BC13}" destId="{ABE9BE9C-C8A2-4B19-9452-BB1E02B7481A}" srcOrd="2" destOrd="0" parTransId="{28ECA591-80DC-4F1B-82E6-4327EC9EA816}" sibTransId="{FD9FF703-2D67-4D8E-BFE2-A2640D22E2C9}"/>
    <dgm:cxn modelId="{F742C1C8-FEFE-4171-B9AA-16DEA6CE15FD}" type="presOf" srcId="{F873FD3E-FFA1-42AD-A251-5D90159C6435}" destId="{C1729CFD-B393-47A1-944D-517255749A3C}" srcOrd="0" destOrd="0" presId="urn:microsoft.com/office/officeart/2005/8/layout/chevron2"/>
    <dgm:cxn modelId="{1B6841E1-7A0D-423E-977F-7DA86A12937A}" srcId="{583D882D-6857-42B5-846A-7540A0DE52FA}" destId="{9FB51E47-BA28-4B75-8625-282044BBB9CA}" srcOrd="1" destOrd="0" parTransId="{AD6F234C-5B2D-4123-BDB9-1FCC90B33404}" sibTransId="{75181564-3288-4521-9A3A-747409DEF262}"/>
    <dgm:cxn modelId="{CA1EE63C-344B-4321-98FF-A8042F49B135}" type="presOf" srcId="{9FB51E47-BA28-4B75-8625-282044BBB9CA}" destId="{5A0F2E5A-CB1D-4C11-A315-C590A3906F8C}" srcOrd="0" destOrd="1" presId="urn:microsoft.com/office/officeart/2005/8/layout/chevron2"/>
    <dgm:cxn modelId="{C61187BF-02C6-4643-8EB6-756DA5E55FB2}" type="presOf" srcId="{F6A425B5-A6EC-425B-8F7E-D418FEC0AB86}" destId="{B08DA50D-D1FA-4C11-84F3-5A877C1431AD}" srcOrd="0" destOrd="0" presId="urn:microsoft.com/office/officeart/2005/8/layout/chevron2"/>
    <dgm:cxn modelId="{5F227803-EE8C-4D1E-A947-7BADE10EBA10}" srcId="{9FB51E47-BA28-4B75-8625-282044BBB9CA}" destId="{A896A4BA-9DA1-4153-AA04-EBEB3E295BB2}" srcOrd="2" destOrd="0" parTransId="{D6F9709D-2013-41D3-B429-0CBDFE4C35A1}" sibTransId="{A34CB63A-60E9-49F4-B891-37F7E7A3432B}"/>
    <dgm:cxn modelId="{9DB882AB-3783-4F43-B546-9312B995EE1A}" type="presParOf" srcId="{1F5113B1-7CB5-429D-B387-8B16704F8325}" destId="{2D2FAA80-9131-4EA6-8440-2401367FFED2}" srcOrd="0" destOrd="0" presId="urn:microsoft.com/office/officeart/2005/8/layout/chevron2"/>
    <dgm:cxn modelId="{B58752DD-756E-449C-86C5-68E011429E26}" type="presParOf" srcId="{2D2FAA80-9131-4EA6-8440-2401367FFED2}" destId="{C1920B2A-7207-4635-BE66-6BFDC7385250}" srcOrd="0" destOrd="0" presId="urn:microsoft.com/office/officeart/2005/8/layout/chevron2"/>
    <dgm:cxn modelId="{640285A2-99DA-40B1-9ECC-C2DB11C71787}" type="presParOf" srcId="{2D2FAA80-9131-4EA6-8440-2401367FFED2}" destId="{C1729CFD-B393-47A1-944D-517255749A3C}" srcOrd="1" destOrd="0" presId="urn:microsoft.com/office/officeart/2005/8/layout/chevron2"/>
    <dgm:cxn modelId="{E7282F8D-9861-45FC-939D-14EBEB5F56C3}" type="presParOf" srcId="{1F5113B1-7CB5-429D-B387-8B16704F8325}" destId="{5310A82B-F3DE-4F72-9EDB-2786C7E4EBA8}" srcOrd="1" destOrd="0" presId="urn:microsoft.com/office/officeart/2005/8/layout/chevron2"/>
    <dgm:cxn modelId="{C93F2E13-423C-4BE9-8B0A-26EAFD0FD333}" type="presParOf" srcId="{1F5113B1-7CB5-429D-B387-8B16704F8325}" destId="{37989DB1-812E-4153-9E5D-8BE3ED7EFABE}" srcOrd="2" destOrd="0" presId="urn:microsoft.com/office/officeart/2005/8/layout/chevron2"/>
    <dgm:cxn modelId="{5FAB6D91-5469-4490-8AAF-D982DD89275B}" type="presParOf" srcId="{37989DB1-812E-4153-9E5D-8BE3ED7EFABE}" destId="{28A98439-DF0E-42CE-975A-07B968F9318E}" srcOrd="0" destOrd="0" presId="urn:microsoft.com/office/officeart/2005/8/layout/chevron2"/>
    <dgm:cxn modelId="{E7990CA2-CBAE-4F62-B679-6E7C4BEAF626}" type="presParOf" srcId="{37989DB1-812E-4153-9E5D-8BE3ED7EFABE}" destId="{5A0F2E5A-CB1D-4C11-A315-C590A3906F8C}" srcOrd="1" destOrd="0" presId="urn:microsoft.com/office/officeart/2005/8/layout/chevron2"/>
    <dgm:cxn modelId="{6A672965-7140-48B2-BC4D-42F25BA94F6D}" type="presParOf" srcId="{1F5113B1-7CB5-429D-B387-8B16704F8325}" destId="{D0226054-B976-4783-93B7-4A7CC6AACF71}" srcOrd="3" destOrd="0" presId="urn:microsoft.com/office/officeart/2005/8/layout/chevron2"/>
    <dgm:cxn modelId="{37156625-C22E-4B0C-808B-BAEDA7F1C9CD}" type="presParOf" srcId="{1F5113B1-7CB5-429D-B387-8B16704F8325}" destId="{B73E06AD-A97A-4929-87E0-EA4493A6EAFC}" srcOrd="4" destOrd="0" presId="urn:microsoft.com/office/officeart/2005/8/layout/chevron2"/>
    <dgm:cxn modelId="{473D99ED-DF3A-4C97-91F3-B75D9EA87BB7}" type="presParOf" srcId="{B73E06AD-A97A-4929-87E0-EA4493A6EAFC}" destId="{4EE7D169-972B-4453-B8F9-C6F1D0F0D589}" srcOrd="0" destOrd="0" presId="urn:microsoft.com/office/officeart/2005/8/layout/chevron2"/>
    <dgm:cxn modelId="{67691B51-E2AA-46B3-A22E-BE07CF68DD59}" type="presParOf" srcId="{B73E06AD-A97A-4929-87E0-EA4493A6EAFC}" destId="{B08DA50D-D1FA-4C11-84F3-5A877C1431A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EFBD8B-F59A-4722-9CBD-C66FB957BC13}" type="doc">
      <dgm:prSet loTypeId="urn:microsoft.com/office/officeart/2005/8/layout/chevron2" loCatId="process" qsTypeId="urn:microsoft.com/office/officeart/2005/8/quickstyle/3d1" qsCatId="3D" csTypeId="urn:microsoft.com/office/officeart/2005/8/colors/colorful4" csCatId="colorful" phldr="1"/>
      <dgm:spPr/>
      <dgm:t>
        <a:bodyPr/>
        <a:lstStyle/>
        <a:p>
          <a:endParaRPr lang="en-GB"/>
        </a:p>
      </dgm:t>
    </dgm:pt>
    <dgm:pt modelId="{270236A6-485E-422F-910D-B180419F7262}">
      <dgm:prSet phldrT="[Text]" custT="1"/>
      <dgm:spPr/>
      <dgm:t>
        <a:bodyPr/>
        <a:lstStyle/>
        <a:p>
          <a:endParaRPr lang="ar-OM" sz="1800" b="1" dirty="0" smtClean="0"/>
        </a:p>
        <a:p>
          <a:r>
            <a:rPr lang="ar-OM" sz="1800" b="1" dirty="0" smtClean="0"/>
            <a:t>المرحلة السابعة</a:t>
          </a:r>
          <a:endParaRPr lang="en-GB" sz="1800" b="1" dirty="0"/>
        </a:p>
      </dgm:t>
    </dgm:pt>
    <dgm:pt modelId="{199B2987-D56D-4BCA-BC5D-B6B693CAB69D}" type="parTrans" cxnId="{CC103B7A-B076-467E-A374-F162F43051DF}">
      <dgm:prSet/>
      <dgm:spPr/>
      <dgm:t>
        <a:bodyPr/>
        <a:lstStyle/>
        <a:p>
          <a:endParaRPr lang="en-GB"/>
        </a:p>
      </dgm:t>
    </dgm:pt>
    <dgm:pt modelId="{D2E34E0C-D1C5-4642-A68C-27E3ED1BE3C3}" type="sibTrans" cxnId="{CC103B7A-B076-467E-A374-F162F43051DF}">
      <dgm:prSet/>
      <dgm:spPr/>
      <dgm:t>
        <a:bodyPr/>
        <a:lstStyle/>
        <a:p>
          <a:endParaRPr lang="en-GB"/>
        </a:p>
      </dgm:t>
    </dgm:pt>
    <dgm:pt modelId="{F873FD3E-FFA1-42AD-A251-5D90159C6435}">
      <dgm:prSet phldrT="[Text]" custT="1"/>
      <dgm:spPr/>
      <dgm:t>
        <a:bodyPr/>
        <a:lstStyle/>
        <a:p>
          <a:pPr algn="r" rtl="1"/>
          <a:r>
            <a:rPr lang="ar-OM" sz="2000" b="1" dirty="0" smtClean="0">
              <a:solidFill>
                <a:schemeClr val="tx1"/>
              </a:solidFill>
              <a:latin typeface="Traditional Arabic" pitchFamily="18" charset="-78"/>
              <a:cs typeface="Traditional Arabic" pitchFamily="18" charset="-78"/>
            </a:rPr>
            <a:t>تحليل البيانات وتدقيق حصانة ومصداقية النتائج المتحصل عليها</a:t>
          </a:r>
          <a:endParaRPr lang="en-GB" sz="2000" b="1" dirty="0">
            <a:solidFill>
              <a:schemeClr val="tx1"/>
            </a:solidFill>
            <a:latin typeface="Traditional Arabic" pitchFamily="18" charset="-78"/>
            <a:cs typeface="Traditional Arabic" pitchFamily="18" charset="-78"/>
          </a:endParaRPr>
        </a:p>
      </dgm:t>
    </dgm:pt>
    <dgm:pt modelId="{B71BE35C-E401-4353-8B0C-9AF5E268F0C8}" type="parTrans" cxnId="{07680FDC-8B03-4B39-93F7-1C6F0711D4D1}">
      <dgm:prSet/>
      <dgm:spPr/>
      <dgm:t>
        <a:bodyPr/>
        <a:lstStyle/>
        <a:p>
          <a:endParaRPr lang="en-GB"/>
        </a:p>
      </dgm:t>
    </dgm:pt>
    <dgm:pt modelId="{159EDF7E-324F-4F33-86FC-EA5A6D492DFF}" type="sibTrans" cxnId="{07680FDC-8B03-4B39-93F7-1C6F0711D4D1}">
      <dgm:prSet/>
      <dgm:spPr/>
      <dgm:t>
        <a:bodyPr/>
        <a:lstStyle/>
        <a:p>
          <a:endParaRPr lang="en-GB"/>
        </a:p>
      </dgm:t>
    </dgm:pt>
    <dgm:pt modelId="{583D882D-6857-42B5-846A-7540A0DE52FA}">
      <dgm:prSet phldrT="[Text]" custT="1"/>
      <dgm:spPr/>
      <dgm:t>
        <a:bodyPr/>
        <a:lstStyle/>
        <a:p>
          <a:r>
            <a:rPr lang="ar-OM" sz="1800" b="1" dirty="0" smtClean="0"/>
            <a:t>المرحلة الثامنة</a:t>
          </a:r>
          <a:endParaRPr lang="en-GB" sz="1800" b="1" dirty="0"/>
        </a:p>
      </dgm:t>
    </dgm:pt>
    <dgm:pt modelId="{0CDEC98E-104C-4C8A-8D94-A80C7D933E84}" type="parTrans" cxnId="{ECF697A7-43AC-4D1F-B96A-3F81312C3E85}">
      <dgm:prSet/>
      <dgm:spPr/>
      <dgm:t>
        <a:bodyPr/>
        <a:lstStyle/>
        <a:p>
          <a:endParaRPr lang="en-GB"/>
        </a:p>
      </dgm:t>
    </dgm:pt>
    <dgm:pt modelId="{AD5163DB-3A1E-427A-A16E-34B5FA2DADDB}" type="sibTrans" cxnId="{ECF697A7-43AC-4D1F-B96A-3F81312C3E85}">
      <dgm:prSet/>
      <dgm:spPr/>
      <dgm:t>
        <a:bodyPr/>
        <a:lstStyle/>
        <a:p>
          <a:endParaRPr lang="en-GB"/>
        </a:p>
      </dgm:t>
    </dgm:pt>
    <dgm:pt modelId="{32A11F31-45FC-488C-9393-232D896512C7}">
      <dgm:prSet phldrT="[Text]"/>
      <dgm:spPr/>
      <dgm:t>
        <a:bodyPr/>
        <a:lstStyle/>
        <a:p>
          <a:pPr algn="r" rtl="1"/>
          <a:endParaRPr lang="en-GB" sz="800" dirty="0">
            <a:latin typeface="Traditional Arabic" pitchFamily="18" charset="-78"/>
            <a:cs typeface="Traditional Arabic" pitchFamily="18" charset="-78"/>
          </a:endParaRPr>
        </a:p>
      </dgm:t>
    </dgm:pt>
    <dgm:pt modelId="{5A12F4DA-CA4B-440C-99C4-5B7E3EA75D13}" type="parTrans" cxnId="{75A808A5-7344-4D83-811C-3066C5C29679}">
      <dgm:prSet/>
      <dgm:spPr/>
      <dgm:t>
        <a:bodyPr/>
        <a:lstStyle/>
        <a:p>
          <a:endParaRPr lang="en-GB"/>
        </a:p>
      </dgm:t>
    </dgm:pt>
    <dgm:pt modelId="{CC3D04C8-2CEC-431A-9861-0A547EA47419}" type="sibTrans" cxnId="{75A808A5-7344-4D83-811C-3066C5C29679}">
      <dgm:prSet/>
      <dgm:spPr/>
      <dgm:t>
        <a:bodyPr/>
        <a:lstStyle/>
        <a:p>
          <a:endParaRPr lang="en-GB"/>
        </a:p>
      </dgm:t>
    </dgm:pt>
    <dgm:pt modelId="{ABE9BE9C-C8A2-4B19-9452-BB1E02B7481A}">
      <dgm:prSet phldrT="[Text]" custT="1"/>
      <dgm:spPr/>
      <dgm:t>
        <a:bodyPr/>
        <a:lstStyle/>
        <a:p>
          <a:pPr rtl="1"/>
          <a:endParaRPr lang="ar-OM" sz="1800" b="1" dirty="0" smtClean="0"/>
        </a:p>
        <a:p>
          <a:pPr rtl="1"/>
          <a:r>
            <a:rPr lang="ar-OM" sz="1800" b="1" dirty="0" smtClean="0"/>
            <a:t>المرحلة التاسعة</a:t>
          </a:r>
          <a:endParaRPr lang="en-GB" sz="1800" b="1" dirty="0"/>
        </a:p>
      </dgm:t>
    </dgm:pt>
    <dgm:pt modelId="{28ECA591-80DC-4F1B-82E6-4327EC9EA816}" type="parTrans" cxnId="{628FDF5D-A254-4D32-8103-C3F39A0FF136}">
      <dgm:prSet/>
      <dgm:spPr/>
      <dgm:t>
        <a:bodyPr/>
        <a:lstStyle/>
        <a:p>
          <a:endParaRPr lang="en-GB"/>
        </a:p>
      </dgm:t>
    </dgm:pt>
    <dgm:pt modelId="{FD9FF703-2D67-4D8E-BFE2-A2640D22E2C9}" type="sibTrans" cxnId="{628FDF5D-A254-4D32-8103-C3F39A0FF136}">
      <dgm:prSet/>
      <dgm:spPr/>
      <dgm:t>
        <a:bodyPr/>
        <a:lstStyle/>
        <a:p>
          <a:endParaRPr lang="en-GB"/>
        </a:p>
      </dgm:t>
    </dgm:pt>
    <dgm:pt modelId="{F6A425B5-A6EC-425B-8F7E-D418FEC0AB86}">
      <dgm:prSet phldrT="[Text]" custT="1"/>
      <dgm:spPr/>
      <dgm:t>
        <a:bodyPr/>
        <a:lstStyle/>
        <a:p>
          <a:pPr algn="r" rtl="1"/>
          <a:r>
            <a:rPr lang="ar-OM" sz="1800" b="1" dirty="0" smtClean="0">
              <a:latin typeface="Traditional Arabic" pitchFamily="18" charset="-78"/>
              <a:cs typeface="Traditional Arabic" pitchFamily="18" charset="-78"/>
            </a:rPr>
            <a:t>عرض النتائج للمسئولين بالوزارة</a:t>
          </a:r>
          <a:endParaRPr lang="en-GB" sz="1800" b="1" dirty="0">
            <a:latin typeface="Traditional Arabic" pitchFamily="18" charset="-78"/>
            <a:cs typeface="Traditional Arabic" pitchFamily="18" charset="-78"/>
          </a:endParaRPr>
        </a:p>
      </dgm:t>
    </dgm:pt>
    <dgm:pt modelId="{222A8E5E-345D-4C4D-A2C6-DA536B194BB4}" type="parTrans" cxnId="{586706D1-C03A-4FD8-B965-123BAEC6C1AC}">
      <dgm:prSet/>
      <dgm:spPr/>
      <dgm:t>
        <a:bodyPr/>
        <a:lstStyle/>
        <a:p>
          <a:endParaRPr lang="en-GB"/>
        </a:p>
      </dgm:t>
    </dgm:pt>
    <dgm:pt modelId="{7922F50F-225E-46E1-B4F7-65673BAA9B26}" type="sibTrans" cxnId="{586706D1-C03A-4FD8-B965-123BAEC6C1AC}">
      <dgm:prSet/>
      <dgm:spPr/>
      <dgm:t>
        <a:bodyPr/>
        <a:lstStyle/>
        <a:p>
          <a:endParaRPr lang="en-GB"/>
        </a:p>
      </dgm:t>
    </dgm:pt>
    <dgm:pt modelId="{9FB51E47-BA28-4B75-8625-282044BBB9CA}">
      <dgm:prSet custT="1"/>
      <dgm:spPr/>
      <dgm:t>
        <a:bodyPr/>
        <a:lstStyle/>
        <a:p>
          <a:pPr algn="r" rtl="1"/>
          <a:r>
            <a:rPr lang="ar-OM" sz="1800" b="1" dirty="0" smtClean="0">
              <a:latin typeface="Traditional Arabic" pitchFamily="18" charset="-78"/>
              <a:cs typeface="Traditional Arabic" pitchFamily="18" charset="-78"/>
            </a:rPr>
            <a:t>استخلاص النتائج والتوصيات </a:t>
          </a:r>
          <a:endParaRPr lang="ar-OM" sz="1800" b="1" dirty="0">
            <a:latin typeface="Traditional Arabic" pitchFamily="18" charset="-78"/>
            <a:cs typeface="Traditional Arabic" pitchFamily="18" charset="-78"/>
          </a:endParaRPr>
        </a:p>
      </dgm:t>
    </dgm:pt>
    <dgm:pt modelId="{AD6F234C-5B2D-4123-BDB9-1FCC90B33404}" type="parTrans" cxnId="{1B6841E1-7A0D-423E-977F-7DA86A12937A}">
      <dgm:prSet/>
      <dgm:spPr/>
      <dgm:t>
        <a:bodyPr/>
        <a:lstStyle/>
        <a:p>
          <a:endParaRPr lang="en-GB"/>
        </a:p>
      </dgm:t>
    </dgm:pt>
    <dgm:pt modelId="{75181564-3288-4521-9A3A-747409DEF262}" type="sibTrans" cxnId="{1B6841E1-7A0D-423E-977F-7DA86A12937A}">
      <dgm:prSet/>
      <dgm:spPr/>
      <dgm:t>
        <a:bodyPr/>
        <a:lstStyle/>
        <a:p>
          <a:endParaRPr lang="en-GB"/>
        </a:p>
      </dgm:t>
    </dgm:pt>
    <dgm:pt modelId="{127917F9-8194-4D7A-8329-74A92A71784D}">
      <dgm:prSet custT="1"/>
      <dgm:spPr/>
      <dgm:t>
        <a:bodyPr/>
        <a:lstStyle/>
        <a:p>
          <a:endParaRPr lang="en-GB" sz="2000" b="1" dirty="0" smtClean="0">
            <a:solidFill>
              <a:schemeClr val="tx1"/>
            </a:solidFill>
            <a:latin typeface="Traditional Arabic" pitchFamily="18" charset="-78"/>
            <a:cs typeface="Traditional Arabic" pitchFamily="18" charset="-78"/>
          </a:endParaRPr>
        </a:p>
      </dgm:t>
    </dgm:pt>
    <dgm:pt modelId="{1DC46EE8-CBE1-4C03-BA1C-DCD077A2080A}" type="parTrans" cxnId="{8EABDCBF-DB76-4231-B61C-10DE151C7F45}">
      <dgm:prSet/>
      <dgm:spPr/>
      <dgm:t>
        <a:bodyPr/>
        <a:lstStyle/>
        <a:p>
          <a:endParaRPr lang="en-GB"/>
        </a:p>
      </dgm:t>
    </dgm:pt>
    <dgm:pt modelId="{9363FAA0-F8F3-4ADB-A6A7-061C3C044C14}" type="sibTrans" cxnId="{8EABDCBF-DB76-4231-B61C-10DE151C7F45}">
      <dgm:prSet/>
      <dgm:spPr/>
      <dgm:t>
        <a:bodyPr/>
        <a:lstStyle/>
        <a:p>
          <a:endParaRPr lang="en-GB"/>
        </a:p>
      </dgm:t>
    </dgm:pt>
    <dgm:pt modelId="{90D4A134-5B7B-4E6F-99B7-CE3994442A9A}">
      <dgm:prSet custT="1"/>
      <dgm:spPr/>
      <dgm:t>
        <a:bodyPr/>
        <a:lstStyle/>
        <a:p>
          <a:pPr rtl="1"/>
          <a:r>
            <a:rPr lang="ar-OM" sz="1800" b="1" dirty="0" smtClean="0">
              <a:latin typeface="Traditional Arabic" pitchFamily="18" charset="-78"/>
              <a:cs typeface="Traditional Arabic" pitchFamily="18" charset="-78"/>
            </a:rPr>
            <a:t>عقد ورشة عمل لعرض النتائج على المؤسسات</a:t>
          </a:r>
          <a:endParaRPr lang="en-GB" sz="1800" b="1" dirty="0" smtClean="0">
            <a:latin typeface="Traditional Arabic" pitchFamily="18" charset="-78"/>
            <a:cs typeface="Traditional Arabic" pitchFamily="18" charset="-78"/>
          </a:endParaRPr>
        </a:p>
      </dgm:t>
    </dgm:pt>
    <dgm:pt modelId="{A99BDD98-1DB5-44A0-8868-813C256DAA5C}" type="parTrans" cxnId="{E435E0F4-821E-4B13-82F2-FAFF80D26C6C}">
      <dgm:prSet/>
      <dgm:spPr/>
      <dgm:t>
        <a:bodyPr/>
        <a:lstStyle/>
        <a:p>
          <a:endParaRPr lang="en-GB"/>
        </a:p>
      </dgm:t>
    </dgm:pt>
    <dgm:pt modelId="{50DACB72-BD9E-4807-87D3-6B56602186A0}" type="sibTrans" cxnId="{E435E0F4-821E-4B13-82F2-FAFF80D26C6C}">
      <dgm:prSet/>
      <dgm:spPr/>
      <dgm:t>
        <a:bodyPr/>
        <a:lstStyle/>
        <a:p>
          <a:endParaRPr lang="en-GB"/>
        </a:p>
      </dgm:t>
    </dgm:pt>
    <dgm:pt modelId="{DD8B8854-19B4-43C9-9E25-C7C9F9B996B9}">
      <dgm:prSet custT="1"/>
      <dgm:spPr/>
      <dgm:t>
        <a:bodyPr/>
        <a:lstStyle/>
        <a:p>
          <a:pPr rtl="1"/>
          <a:r>
            <a:rPr lang="ar-OM" sz="1800" b="1" dirty="0" smtClean="0">
              <a:latin typeface="Traditional Arabic" pitchFamily="18" charset="-78"/>
              <a:cs typeface="Traditional Arabic" pitchFamily="18" charset="-78"/>
            </a:rPr>
            <a:t>توزيع النتائج لكل مؤسسة على حدة</a:t>
          </a:r>
          <a:endParaRPr lang="en-GB" sz="1800" b="1" dirty="0" smtClean="0">
            <a:latin typeface="Traditional Arabic" pitchFamily="18" charset="-78"/>
            <a:cs typeface="Traditional Arabic" pitchFamily="18" charset="-78"/>
          </a:endParaRPr>
        </a:p>
      </dgm:t>
    </dgm:pt>
    <dgm:pt modelId="{52940DBB-B26B-40AE-86B1-2B4A5ACEE341}" type="parTrans" cxnId="{B72592A3-EDC6-4821-A079-E8733545BF68}">
      <dgm:prSet/>
      <dgm:spPr/>
      <dgm:t>
        <a:bodyPr/>
        <a:lstStyle/>
        <a:p>
          <a:endParaRPr lang="en-GB"/>
        </a:p>
      </dgm:t>
    </dgm:pt>
    <dgm:pt modelId="{8432888E-0AB4-4D75-A05E-D7A5DEED1FDC}" type="sibTrans" cxnId="{B72592A3-EDC6-4821-A079-E8733545BF68}">
      <dgm:prSet/>
      <dgm:spPr/>
      <dgm:t>
        <a:bodyPr/>
        <a:lstStyle/>
        <a:p>
          <a:endParaRPr lang="en-GB"/>
        </a:p>
      </dgm:t>
    </dgm:pt>
    <dgm:pt modelId="{36B54AB0-38DF-49C4-A982-B5D232C2190E}">
      <dgm:prSet custT="1"/>
      <dgm:spPr/>
      <dgm:t>
        <a:bodyPr/>
        <a:lstStyle/>
        <a:p>
          <a:pPr rtl="1"/>
          <a:r>
            <a:rPr lang="ar-OM" sz="1800" b="1" dirty="0" smtClean="0">
              <a:latin typeface="Traditional Arabic" pitchFamily="18" charset="-78"/>
              <a:cs typeface="Traditional Arabic" pitchFamily="18" charset="-78"/>
            </a:rPr>
            <a:t>كتابة وثيقة لخلاصة النتائج</a:t>
          </a:r>
          <a:endParaRPr lang="en-GB" sz="1800" b="1" dirty="0" smtClean="0">
            <a:latin typeface="Traditional Arabic" pitchFamily="18" charset="-78"/>
            <a:cs typeface="Traditional Arabic" pitchFamily="18" charset="-78"/>
          </a:endParaRPr>
        </a:p>
      </dgm:t>
    </dgm:pt>
    <dgm:pt modelId="{E4D74E56-AEC8-46E0-81C9-605B1E66E564}" type="parTrans" cxnId="{49929756-5988-4F8A-B3AD-936495CA0868}">
      <dgm:prSet/>
      <dgm:spPr/>
      <dgm:t>
        <a:bodyPr/>
        <a:lstStyle/>
        <a:p>
          <a:endParaRPr lang="en-GB"/>
        </a:p>
      </dgm:t>
    </dgm:pt>
    <dgm:pt modelId="{446DD7A5-B9E9-42E4-BB3A-45C8D1FB5495}" type="sibTrans" cxnId="{49929756-5988-4F8A-B3AD-936495CA0868}">
      <dgm:prSet/>
      <dgm:spPr/>
      <dgm:t>
        <a:bodyPr/>
        <a:lstStyle/>
        <a:p>
          <a:endParaRPr lang="en-GB"/>
        </a:p>
      </dgm:t>
    </dgm:pt>
    <dgm:pt modelId="{64D0F7B8-65F6-4432-BF9C-00AFAFFF539E}">
      <dgm:prSet custT="1"/>
      <dgm:spPr/>
      <dgm:t>
        <a:bodyPr/>
        <a:lstStyle/>
        <a:p>
          <a:pPr rtl="1"/>
          <a:r>
            <a:rPr lang="ar-OM" sz="1800" b="1" dirty="0" smtClean="0">
              <a:latin typeface="Traditional Arabic" pitchFamily="18" charset="-78"/>
              <a:cs typeface="Traditional Arabic" pitchFamily="18" charset="-78"/>
            </a:rPr>
            <a:t>كتابة وثيقة داعمة لحصانة النتائج</a:t>
          </a:r>
          <a:endParaRPr lang="en-GB" sz="1800" b="1" dirty="0" smtClean="0">
            <a:latin typeface="Traditional Arabic" pitchFamily="18" charset="-78"/>
            <a:cs typeface="Traditional Arabic" pitchFamily="18" charset="-78"/>
          </a:endParaRPr>
        </a:p>
      </dgm:t>
    </dgm:pt>
    <dgm:pt modelId="{0A254308-6983-4D11-BF84-44EA779900C2}" type="parTrans" cxnId="{1B973FFF-6ECC-439D-ACC6-53F041E98103}">
      <dgm:prSet/>
      <dgm:spPr/>
      <dgm:t>
        <a:bodyPr/>
        <a:lstStyle/>
        <a:p>
          <a:endParaRPr lang="en-GB"/>
        </a:p>
      </dgm:t>
    </dgm:pt>
    <dgm:pt modelId="{4CD6FD74-896F-42D6-861B-3DFD198BD8B3}" type="sibTrans" cxnId="{1B973FFF-6ECC-439D-ACC6-53F041E98103}">
      <dgm:prSet/>
      <dgm:spPr/>
      <dgm:t>
        <a:bodyPr/>
        <a:lstStyle/>
        <a:p>
          <a:endParaRPr lang="en-GB"/>
        </a:p>
      </dgm:t>
    </dgm:pt>
    <dgm:pt modelId="{E0C57030-C307-4927-96A4-2BF6244451A4}">
      <dgm:prSet custT="1"/>
      <dgm:spPr/>
      <dgm:t>
        <a:bodyPr/>
        <a:lstStyle/>
        <a:p>
          <a:pPr rtl="1"/>
          <a:endParaRPr lang="en-GB" sz="1800" b="1" dirty="0" smtClean="0">
            <a:latin typeface="Traditional Arabic" pitchFamily="18" charset="-78"/>
            <a:cs typeface="Traditional Arabic" pitchFamily="18" charset="-78"/>
          </a:endParaRPr>
        </a:p>
      </dgm:t>
    </dgm:pt>
    <dgm:pt modelId="{14196554-82D2-4D4B-9973-D2148DB875E8}" type="parTrans" cxnId="{A2D9938C-9120-481C-BE6E-D9EA0ECD5B04}">
      <dgm:prSet/>
      <dgm:spPr/>
      <dgm:t>
        <a:bodyPr/>
        <a:lstStyle/>
        <a:p>
          <a:endParaRPr lang="en-GB"/>
        </a:p>
      </dgm:t>
    </dgm:pt>
    <dgm:pt modelId="{46E70F88-FF9E-476E-8B0B-7A7F2F9F85A0}" type="sibTrans" cxnId="{A2D9938C-9120-481C-BE6E-D9EA0ECD5B04}">
      <dgm:prSet/>
      <dgm:spPr/>
      <dgm:t>
        <a:bodyPr/>
        <a:lstStyle/>
        <a:p>
          <a:endParaRPr lang="en-GB"/>
        </a:p>
      </dgm:t>
    </dgm:pt>
    <dgm:pt modelId="{17E3AE54-287E-4FC5-8AFA-CA469757DDB6}">
      <dgm:prSet phldrT="[Text]" custT="1"/>
      <dgm:spPr/>
      <dgm:t>
        <a:bodyPr/>
        <a:lstStyle/>
        <a:p>
          <a:pPr algn="r" rtl="1"/>
          <a:endParaRPr lang="en-GB" sz="1800" b="1" dirty="0">
            <a:latin typeface="Traditional Arabic" pitchFamily="18" charset="-78"/>
            <a:cs typeface="Traditional Arabic" pitchFamily="18" charset="-78"/>
          </a:endParaRPr>
        </a:p>
      </dgm:t>
    </dgm:pt>
    <dgm:pt modelId="{7ECB0251-4D1B-4EFC-BCE3-FB365287D422}" type="parTrans" cxnId="{CAC4C7BF-B45E-468C-BD19-0C55DB259784}">
      <dgm:prSet/>
      <dgm:spPr/>
      <dgm:t>
        <a:bodyPr/>
        <a:lstStyle/>
        <a:p>
          <a:endParaRPr lang="en-GB"/>
        </a:p>
      </dgm:t>
    </dgm:pt>
    <dgm:pt modelId="{238DC0A4-19E6-45CA-9130-E040B4860D9F}" type="sibTrans" cxnId="{CAC4C7BF-B45E-468C-BD19-0C55DB259784}">
      <dgm:prSet/>
      <dgm:spPr/>
      <dgm:t>
        <a:bodyPr/>
        <a:lstStyle/>
        <a:p>
          <a:endParaRPr lang="en-GB"/>
        </a:p>
      </dgm:t>
    </dgm:pt>
    <dgm:pt modelId="{1F5113B1-7CB5-429D-B387-8B16704F8325}" type="pres">
      <dgm:prSet presAssocID="{5BEFBD8B-F59A-4722-9CBD-C66FB957BC13}" presName="linearFlow" presStyleCnt="0">
        <dgm:presLayoutVars>
          <dgm:dir val="rev"/>
          <dgm:animLvl val="lvl"/>
          <dgm:resizeHandles val="exact"/>
        </dgm:presLayoutVars>
      </dgm:prSet>
      <dgm:spPr/>
      <dgm:t>
        <a:bodyPr/>
        <a:lstStyle/>
        <a:p>
          <a:endParaRPr lang="en-GB"/>
        </a:p>
      </dgm:t>
    </dgm:pt>
    <dgm:pt modelId="{2D2FAA80-9131-4EA6-8440-2401367FFED2}" type="pres">
      <dgm:prSet presAssocID="{270236A6-485E-422F-910D-B180419F7262}" presName="composite" presStyleCnt="0"/>
      <dgm:spPr/>
      <dgm:t>
        <a:bodyPr/>
        <a:lstStyle/>
        <a:p>
          <a:endParaRPr lang="en-GB"/>
        </a:p>
      </dgm:t>
    </dgm:pt>
    <dgm:pt modelId="{C1920B2A-7207-4635-BE66-6BFDC7385250}" type="pres">
      <dgm:prSet presAssocID="{270236A6-485E-422F-910D-B180419F7262}" presName="parentText" presStyleLbl="alignNode1" presStyleIdx="0" presStyleCnt="3" custScaleX="131535" custScaleY="107904" custLinFactNeighborX="-33720" custLinFactNeighborY="-9164">
        <dgm:presLayoutVars>
          <dgm:chMax val="1"/>
          <dgm:bulletEnabled val="1"/>
        </dgm:presLayoutVars>
      </dgm:prSet>
      <dgm:spPr/>
      <dgm:t>
        <a:bodyPr/>
        <a:lstStyle/>
        <a:p>
          <a:endParaRPr lang="en-GB"/>
        </a:p>
      </dgm:t>
    </dgm:pt>
    <dgm:pt modelId="{C1729CFD-B393-47A1-944D-517255749A3C}" type="pres">
      <dgm:prSet presAssocID="{270236A6-485E-422F-910D-B180419F7262}" presName="descendantText" presStyleLbl="alignAcc1" presStyleIdx="0" presStyleCnt="3" custScaleY="175840" custLinFactNeighborX="2534" custLinFactNeighborY="-3922">
        <dgm:presLayoutVars>
          <dgm:bulletEnabled val="1"/>
        </dgm:presLayoutVars>
      </dgm:prSet>
      <dgm:spPr/>
      <dgm:t>
        <a:bodyPr/>
        <a:lstStyle/>
        <a:p>
          <a:endParaRPr lang="en-GB"/>
        </a:p>
      </dgm:t>
    </dgm:pt>
    <dgm:pt modelId="{5310A82B-F3DE-4F72-9EDB-2786C7E4EBA8}" type="pres">
      <dgm:prSet presAssocID="{D2E34E0C-D1C5-4642-A68C-27E3ED1BE3C3}" presName="sp" presStyleCnt="0"/>
      <dgm:spPr/>
      <dgm:t>
        <a:bodyPr/>
        <a:lstStyle/>
        <a:p>
          <a:endParaRPr lang="en-GB"/>
        </a:p>
      </dgm:t>
    </dgm:pt>
    <dgm:pt modelId="{37989DB1-812E-4153-9E5D-8BE3ED7EFABE}" type="pres">
      <dgm:prSet presAssocID="{583D882D-6857-42B5-846A-7540A0DE52FA}" presName="composite" presStyleCnt="0"/>
      <dgm:spPr/>
      <dgm:t>
        <a:bodyPr/>
        <a:lstStyle/>
        <a:p>
          <a:endParaRPr lang="en-GB"/>
        </a:p>
      </dgm:t>
    </dgm:pt>
    <dgm:pt modelId="{28A98439-DF0E-42CE-975A-07B968F9318E}" type="pres">
      <dgm:prSet presAssocID="{583D882D-6857-42B5-846A-7540A0DE52FA}" presName="parentText" presStyleLbl="alignNode1" presStyleIdx="1" presStyleCnt="3" custScaleX="131661" custScaleY="119711" custLinFactNeighborX="-33657" custLinFactNeighborY="-11949">
        <dgm:presLayoutVars>
          <dgm:chMax val="1"/>
          <dgm:bulletEnabled val="1"/>
        </dgm:presLayoutVars>
      </dgm:prSet>
      <dgm:spPr/>
      <dgm:t>
        <a:bodyPr/>
        <a:lstStyle/>
        <a:p>
          <a:endParaRPr lang="en-GB"/>
        </a:p>
      </dgm:t>
    </dgm:pt>
    <dgm:pt modelId="{5A0F2E5A-CB1D-4C11-A315-C590A3906F8C}" type="pres">
      <dgm:prSet presAssocID="{583D882D-6857-42B5-846A-7540A0DE52FA}" presName="descendantText" presStyleLbl="alignAcc1" presStyleIdx="1" presStyleCnt="3" custScaleY="100000" custLinFactNeighborX="2525" custLinFactNeighborY="2347">
        <dgm:presLayoutVars>
          <dgm:bulletEnabled val="1"/>
        </dgm:presLayoutVars>
      </dgm:prSet>
      <dgm:spPr/>
      <dgm:t>
        <a:bodyPr/>
        <a:lstStyle/>
        <a:p>
          <a:endParaRPr lang="en-GB"/>
        </a:p>
      </dgm:t>
    </dgm:pt>
    <dgm:pt modelId="{D0226054-B976-4783-93B7-4A7CC6AACF71}" type="pres">
      <dgm:prSet presAssocID="{AD5163DB-3A1E-427A-A16E-34B5FA2DADDB}" presName="sp" presStyleCnt="0"/>
      <dgm:spPr/>
      <dgm:t>
        <a:bodyPr/>
        <a:lstStyle/>
        <a:p>
          <a:endParaRPr lang="en-GB"/>
        </a:p>
      </dgm:t>
    </dgm:pt>
    <dgm:pt modelId="{B73E06AD-A97A-4929-87E0-EA4493A6EAFC}" type="pres">
      <dgm:prSet presAssocID="{ABE9BE9C-C8A2-4B19-9452-BB1E02B7481A}" presName="composite" presStyleCnt="0"/>
      <dgm:spPr/>
      <dgm:t>
        <a:bodyPr/>
        <a:lstStyle/>
        <a:p>
          <a:endParaRPr lang="en-GB"/>
        </a:p>
      </dgm:t>
    </dgm:pt>
    <dgm:pt modelId="{4EE7D169-972B-4453-B8F9-C6F1D0F0D589}" type="pres">
      <dgm:prSet presAssocID="{ABE9BE9C-C8A2-4B19-9452-BB1E02B7481A}" presName="parentText" presStyleLbl="alignNode1" presStyleIdx="2" presStyleCnt="3" custScaleX="134040" custLinFactNeighborX="-38753" custLinFactNeighborY="-21563">
        <dgm:presLayoutVars>
          <dgm:chMax val="1"/>
          <dgm:bulletEnabled val="1"/>
        </dgm:presLayoutVars>
      </dgm:prSet>
      <dgm:spPr/>
      <dgm:t>
        <a:bodyPr/>
        <a:lstStyle/>
        <a:p>
          <a:endParaRPr lang="en-GB"/>
        </a:p>
      </dgm:t>
    </dgm:pt>
    <dgm:pt modelId="{B08DA50D-D1FA-4C11-84F3-5A877C1431AD}" type="pres">
      <dgm:prSet presAssocID="{ABE9BE9C-C8A2-4B19-9452-BB1E02B7481A}" presName="descendantText" presStyleLbl="alignAcc1" presStyleIdx="2" presStyleCnt="3" custScaleY="188515" custLinFactNeighborX="2849" custLinFactNeighborY="-19808">
        <dgm:presLayoutVars>
          <dgm:bulletEnabled val="1"/>
        </dgm:presLayoutVars>
      </dgm:prSet>
      <dgm:spPr/>
      <dgm:t>
        <a:bodyPr/>
        <a:lstStyle/>
        <a:p>
          <a:endParaRPr lang="en-GB"/>
        </a:p>
      </dgm:t>
    </dgm:pt>
  </dgm:ptLst>
  <dgm:cxnLst>
    <dgm:cxn modelId="{DF1A4048-55B5-44B6-B3D6-77CA4FCEEBEB}" type="presOf" srcId="{36B54AB0-38DF-49C4-A982-B5D232C2190E}" destId="{B08DA50D-D1FA-4C11-84F3-5A877C1431AD}" srcOrd="0" destOrd="4" presId="urn:microsoft.com/office/officeart/2005/8/layout/chevron2"/>
    <dgm:cxn modelId="{FF8AF33B-63A6-42E1-BE17-199E8F0AE1E8}" type="presOf" srcId="{F6A425B5-A6EC-425B-8F7E-D418FEC0AB86}" destId="{B08DA50D-D1FA-4C11-84F3-5A877C1431AD}" srcOrd="0" destOrd="1" presId="urn:microsoft.com/office/officeart/2005/8/layout/chevron2"/>
    <dgm:cxn modelId="{C1507AE5-DD0C-4D94-BD64-8C4F20CF89AE}" type="presOf" srcId="{E0C57030-C307-4927-96A4-2BF6244451A4}" destId="{B08DA50D-D1FA-4C11-84F3-5A877C1431AD}" srcOrd="0" destOrd="6" presId="urn:microsoft.com/office/officeart/2005/8/layout/chevron2"/>
    <dgm:cxn modelId="{8EABDCBF-DB76-4231-B61C-10DE151C7F45}" srcId="{270236A6-485E-422F-910D-B180419F7262}" destId="{127917F9-8194-4D7A-8329-74A92A71784D}" srcOrd="1" destOrd="0" parTransId="{1DC46EE8-CBE1-4C03-BA1C-DCD077A2080A}" sibTransId="{9363FAA0-F8F3-4ADB-A6A7-061C3C044C14}"/>
    <dgm:cxn modelId="{91B47D1C-4814-4C42-8EA2-4D306C098EF8}" type="presOf" srcId="{9FB51E47-BA28-4B75-8625-282044BBB9CA}" destId="{5A0F2E5A-CB1D-4C11-A315-C590A3906F8C}" srcOrd="0" destOrd="1" presId="urn:microsoft.com/office/officeart/2005/8/layout/chevron2"/>
    <dgm:cxn modelId="{749D0F30-B153-4DD8-AF4E-28672E2599B5}" type="presOf" srcId="{F873FD3E-FFA1-42AD-A251-5D90159C6435}" destId="{C1729CFD-B393-47A1-944D-517255749A3C}" srcOrd="0" destOrd="0" presId="urn:microsoft.com/office/officeart/2005/8/layout/chevron2"/>
    <dgm:cxn modelId="{1B973FFF-6ECC-439D-ACC6-53F041E98103}" srcId="{ABE9BE9C-C8A2-4B19-9452-BB1E02B7481A}" destId="{64D0F7B8-65F6-4432-BF9C-00AFAFFF539E}" srcOrd="5" destOrd="0" parTransId="{0A254308-6983-4D11-BF84-44EA779900C2}" sibTransId="{4CD6FD74-896F-42D6-861B-3DFD198BD8B3}"/>
    <dgm:cxn modelId="{83B02A1B-A8AE-4760-AB7B-4DF4949C39DD}" type="presOf" srcId="{583D882D-6857-42B5-846A-7540A0DE52FA}" destId="{28A98439-DF0E-42CE-975A-07B968F9318E}" srcOrd="0" destOrd="0" presId="urn:microsoft.com/office/officeart/2005/8/layout/chevron2"/>
    <dgm:cxn modelId="{3AF51112-FD2A-427A-9DA0-D2CA201A6315}" type="presOf" srcId="{270236A6-485E-422F-910D-B180419F7262}" destId="{C1920B2A-7207-4635-BE66-6BFDC7385250}" srcOrd="0" destOrd="0" presId="urn:microsoft.com/office/officeart/2005/8/layout/chevron2"/>
    <dgm:cxn modelId="{07680FDC-8B03-4B39-93F7-1C6F0711D4D1}" srcId="{270236A6-485E-422F-910D-B180419F7262}" destId="{F873FD3E-FFA1-42AD-A251-5D90159C6435}" srcOrd="0" destOrd="0" parTransId="{B71BE35C-E401-4353-8B0C-9AF5E268F0C8}" sibTransId="{159EDF7E-324F-4F33-86FC-EA5A6D492DFF}"/>
    <dgm:cxn modelId="{628FDF5D-A254-4D32-8103-C3F39A0FF136}" srcId="{5BEFBD8B-F59A-4722-9CBD-C66FB957BC13}" destId="{ABE9BE9C-C8A2-4B19-9452-BB1E02B7481A}" srcOrd="2" destOrd="0" parTransId="{28ECA591-80DC-4F1B-82E6-4327EC9EA816}" sibTransId="{FD9FF703-2D67-4D8E-BFE2-A2640D22E2C9}"/>
    <dgm:cxn modelId="{49929756-5988-4F8A-B3AD-936495CA0868}" srcId="{ABE9BE9C-C8A2-4B19-9452-BB1E02B7481A}" destId="{36B54AB0-38DF-49C4-A982-B5D232C2190E}" srcOrd="4" destOrd="0" parTransId="{E4D74E56-AEC8-46E0-81C9-605B1E66E564}" sibTransId="{446DD7A5-B9E9-42E4-BB3A-45C8D1FB5495}"/>
    <dgm:cxn modelId="{137979FE-4964-4A46-92D2-798D2C6DEE28}" type="presOf" srcId="{90D4A134-5B7B-4E6F-99B7-CE3994442A9A}" destId="{B08DA50D-D1FA-4C11-84F3-5A877C1431AD}" srcOrd="0" destOrd="2" presId="urn:microsoft.com/office/officeart/2005/8/layout/chevron2"/>
    <dgm:cxn modelId="{A2D9938C-9120-481C-BE6E-D9EA0ECD5B04}" srcId="{ABE9BE9C-C8A2-4B19-9452-BB1E02B7481A}" destId="{E0C57030-C307-4927-96A4-2BF6244451A4}" srcOrd="6" destOrd="0" parTransId="{14196554-82D2-4D4B-9973-D2148DB875E8}" sibTransId="{46E70F88-FF9E-476E-8B0B-7A7F2F9F85A0}"/>
    <dgm:cxn modelId="{CAC4C7BF-B45E-468C-BD19-0C55DB259784}" srcId="{ABE9BE9C-C8A2-4B19-9452-BB1E02B7481A}" destId="{17E3AE54-287E-4FC5-8AFA-CA469757DDB6}" srcOrd="0" destOrd="0" parTransId="{7ECB0251-4D1B-4EFC-BCE3-FB365287D422}" sibTransId="{238DC0A4-19E6-45CA-9130-E040B4860D9F}"/>
    <dgm:cxn modelId="{E435E0F4-821E-4B13-82F2-FAFF80D26C6C}" srcId="{ABE9BE9C-C8A2-4B19-9452-BB1E02B7481A}" destId="{90D4A134-5B7B-4E6F-99B7-CE3994442A9A}" srcOrd="2" destOrd="0" parTransId="{A99BDD98-1DB5-44A0-8868-813C256DAA5C}" sibTransId="{50DACB72-BD9E-4807-87D3-6B56602186A0}"/>
    <dgm:cxn modelId="{612B4C74-925F-4E66-B4E6-854D9C922C15}" type="presOf" srcId="{DD8B8854-19B4-43C9-9E25-C7C9F9B996B9}" destId="{B08DA50D-D1FA-4C11-84F3-5A877C1431AD}" srcOrd="0" destOrd="3" presId="urn:microsoft.com/office/officeart/2005/8/layout/chevron2"/>
    <dgm:cxn modelId="{60691129-AFF1-4386-8958-135F063B0FDC}" type="presOf" srcId="{5BEFBD8B-F59A-4722-9CBD-C66FB957BC13}" destId="{1F5113B1-7CB5-429D-B387-8B16704F8325}" srcOrd="0" destOrd="0" presId="urn:microsoft.com/office/officeart/2005/8/layout/chevron2"/>
    <dgm:cxn modelId="{9D0039D3-D029-4B7A-9E69-DDA30596C141}" type="presOf" srcId="{64D0F7B8-65F6-4432-BF9C-00AFAFFF539E}" destId="{B08DA50D-D1FA-4C11-84F3-5A877C1431AD}" srcOrd="0" destOrd="5" presId="urn:microsoft.com/office/officeart/2005/8/layout/chevron2"/>
    <dgm:cxn modelId="{B72592A3-EDC6-4821-A079-E8733545BF68}" srcId="{ABE9BE9C-C8A2-4B19-9452-BB1E02B7481A}" destId="{DD8B8854-19B4-43C9-9E25-C7C9F9B996B9}" srcOrd="3" destOrd="0" parTransId="{52940DBB-B26B-40AE-86B1-2B4A5ACEE341}" sibTransId="{8432888E-0AB4-4D75-A05E-D7A5DEED1FDC}"/>
    <dgm:cxn modelId="{CC103B7A-B076-467E-A374-F162F43051DF}" srcId="{5BEFBD8B-F59A-4722-9CBD-C66FB957BC13}" destId="{270236A6-485E-422F-910D-B180419F7262}" srcOrd="0" destOrd="0" parTransId="{199B2987-D56D-4BCA-BC5D-B6B693CAB69D}" sibTransId="{D2E34E0C-D1C5-4642-A68C-27E3ED1BE3C3}"/>
    <dgm:cxn modelId="{586706D1-C03A-4FD8-B965-123BAEC6C1AC}" srcId="{ABE9BE9C-C8A2-4B19-9452-BB1E02B7481A}" destId="{F6A425B5-A6EC-425B-8F7E-D418FEC0AB86}" srcOrd="1" destOrd="0" parTransId="{222A8E5E-345D-4C4D-A2C6-DA536B194BB4}" sibTransId="{7922F50F-225E-46E1-B4F7-65673BAA9B26}"/>
    <dgm:cxn modelId="{75A808A5-7344-4D83-811C-3066C5C29679}" srcId="{583D882D-6857-42B5-846A-7540A0DE52FA}" destId="{32A11F31-45FC-488C-9393-232D896512C7}" srcOrd="0" destOrd="0" parTransId="{5A12F4DA-CA4B-440C-99C4-5B7E3EA75D13}" sibTransId="{CC3D04C8-2CEC-431A-9861-0A547EA47419}"/>
    <dgm:cxn modelId="{E6734C06-4120-47E2-A91A-2EFAA6994549}" type="presOf" srcId="{17E3AE54-287E-4FC5-8AFA-CA469757DDB6}" destId="{B08DA50D-D1FA-4C11-84F3-5A877C1431AD}" srcOrd="0" destOrd="0" presId="urn:microsoft.com/office/officeart/2005/8/layout/chevron2"/>
    <dgm:cxn modelId="{D03FF58B-4642-4A8F-B4AD-6F798E5DB6F4}" type="presOf" srcId="{32A11F31-45FC-488C-9393-232D896512C7}" destId="{5A0F2E5A-CB1D-4C11-A315-C590A3906F8C}" srcOrd="0" destOrd="0" presId="urn:microsoft.com/office/officeart/2005/8/layout/chevron2"/>
    <dgm:cxn modelId="{C07018C7-88B1-4D44-816A-CEE0A66269AE}" type="presOf" srcId="{127917F9-8194-4D7A-8329-74A92A71784D}" destId="{C1729CFD-B393-47A1-944D-517255749A3C}" srcOrd="0" destOrd="1" presId="urn:microsoft.com/office/officeart/2005/8/layout/chevron2"/>
    <dgm:cxn modelId="{5BB1B1CE-5C3C-4761-9C2F-76D13D44EA4D}" type="presOf" srcId="{ABE9BE9C-C8A2-4B19-9452-BB1E02B7481A}" destId="{4EE7D169-972B-4453-B8F9-C6F1D0F0D589}" srcOrd="0" destOrd="0" presId="urn:microsoft.com/office/officeart/2005/8/layout/chevron2"/>
    <dgm:cxn modelId="{ECF697A7-43AC-4D1F-B96A-3F81312C3E85}" srcId="{5BEFBD8B-F59A-4722-9CBD-C66FB957BC13}" destId="{583D882D-6857-42B5-846A-7540A0DE52FA}" srcOrd="1" destOrd="0" parTransId="{0CDEC98E-104C-4C8A-8D94-A80C7D933E84}" sibTransId="{AD5163DB-3A1E-427A-A16E-34B5FA2DADDB}"/>
    <dgm:cxn modelId="{1B6841E1-7A0D-423E-977F-7DA86A12937A}" srcId="{583D882D-6857-42B5-846A-7540A0DE52FA}" destId="{9FB51E47-BA28-4B75-8625-282044BBB9CA}" srcOrd="1" destOrd="0" parTransId="{AD6F234C-5B2D-4123-BDB9-1FCC90B33404}" sibTransId="{75181564-3288-4521-9A3A-747409DEF262}"/>
    <dgm:cxn modelId="{E2511F3C-3D3D-4B4B-9537-31752074D128}" type="presParOf" srcId="{1F5113B1-7CB5-429D-B387-8B16704F8325}" destId="{2D2FAA80-9131-4EA6-8440-2401367FFED2}" srcOrd="0" destOrd="0" presId="urn:microsoft.com/office/officeart/2005/8/layout/chevron2"/>
    <dgm:cxn modelId="{E780B5D7-9643-478D-AE59-8FF4D2D1D13C}" type="presParOf" srcId="{2D2FAA80-9131-4EA6-8440-2401367FFED2}" destId="{C1920B2A-7207-4635-BE66-6BFDC7385250}" srcOrd="0" destOrd="0" presId="urn:microsoft.com/office/officeart/2005/8/layout/chevron2"/>
    <dgm:cxn modelId="{FFF92BE3-57B6-452C-B4B4-C7118A982C10}" type="presParOf" srcId="{2D2FAA80-9131-4EA6-8440-2401367FFED2}" destId="{C1729CFD-B393-47A1-944D-517255749A3C}" srcOrd="1" destOrd="0" presId="urn:microsoft.com/office/officeart/2005/8/layout/chevron2"/>
    <dgm:cxn modelId="{3D8E02B5-F76A-43EB-A753-2958C614C16F}" type="presParOf" srcId="{1F5113B1-7CB5-429D-B387-8B16704F8325}" destId="{5310A82B-F3DE-4F72-9EDB-2786C7E4EBA8}" srcOrd="1" destOrd="0" presId="urn:microsoft.com/office/officeart/2005/8/layout/chevron2"/>
    <dgm:cxn modelId="{7FCA855C-534D-4FC9-83BE-78DB55737CED}" type="presParOf" srcId="{1F5113B1-7CB5-429D-B387-8B16704F8325}" destId="{37989DB1-812E-4153-9E5D-8BE3ED7EFABE}" srcOrd="2" destOrd="0" presId="urn:microsoft.com/office/officeart/2005/8/layout/chevron2"/>
    <dgm:cxn modelId="{3AC73320-6CDC-4B0A-8D8E-266AF23A8D58}" type="presParOf" srcId="{37989DB1-812E-4153-9E5D-8BE3ED7EFABE}" destId="{28A98439-DF0E-42CE-975A-07B968F9318E}" srcOrd="0" destOrd="0" presId="urn:microsoft.com/office/officeart/2005/8/layout/chevron2"/>
    <dgm:cxn modelId="{BD9CAC44-FB17-4BB9-8468-06508795E9CA}" type="presParOf" srcId="{37989DB1-812E-4153-9E5D-8BE3ED7EFABE}" destId="{5A0F2E5A-CB1D-4C11-A315-C590A3906F8C}" srcOrd="1" destOrd="0" presId="urn:microsoft.com/office/officeart/2005/8/layout/chevron2"/>
    <dgm:cxn modelId="{346D0AFB-3E88-4C76-BC38-2C39E064A1DF}" type="presParOf" srcId="{1F5113B1-7CB5-429D-B387-8B16704F8325}" destId="{D0226054-B976-4783-93B7-4A7CC6AACF71}" srcOrd="3" destOrd="0" presId="urn:microsoft.com/office/officeart/2005/8/layout/chevron2"/>
    <dgm:cxn modelId="{442BF586-11EC-430B-B024-B242CA725B22}" type="presParOf" srcId="{1F5113B1-7CB5-429D-B387-8B16704F8325}" destId="{B73E06AD-A97A-4929-87E0-EA4493A6EAFC}" srcOrd="4" destOrd="0" presId="urn:microsoft.com/office/officeart/2005/8/layout/chevron2"/>
    <dgm:cxn modelId="{BF9127CD-F431-48A2-BF06-81FF7825CE5F}" type="presParOf" srcId="{B73E06AD-A97A-4929-87E0-EA4493A6EAFC}" destId="{4EE7D169-972B-4453-B8F9-C6F1D0F0D589}" srcOrd="0" destOrd="0" presId="urn:microsoft.com/office/officeart/2005/8/layout/chevron2"/>
    <dgm:cxn modelId="{A8EB4B75-13EF-4BFC-813B-79B339A08B79}" type="presParOf" srcId="{B73E06AD-A97A-4929-87E0-EA4493A6EAFC}" destId="{B08DA50D-D1FA-4C11-84F3-5A877C1431A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63CEBD-756A-4824-B585-7E55D057C921}" type="doc">
      <dgm:prSet loTypeId="urn:microsoft.com/office/officeart/2005/8/layout/list1" loCatId="list" qsTypeId="urn:microsoft.com/office/officeart/2005/8/quickstyle/3d3" qsCatId="3D" csTypeId="urn:microsoft.com/office/officeart/2005/8/colors/accent0_3" csCatId="mainScheme" phldr="1"/>
      <dgm:spPr/>
      <dgm:t>
        <a:bodyPr/>
        <a:lstStyle/>
        <a:p>
          <a:endParaRPr lang="en-US"/>
        </a:p>
      </dgm:t>
    </dgm:pt>
    <dgm:pt modelId="{42F19914-8CBB-410D-B6F6-3D0829AB7F4F}">
      <dgm:prSet phldrT="[Text]" custT="1"/>
      <dgm:spPr>
        <a:xfrm>
          <a:off x="274320" y="2027272"/>
          <a:ext cx="4846301" cy="680221"/>
        </a:xfrm>
      </dgm:spPr>
      <dgm:t>
        <a:bodyPr/>
        <a:lstStyle/>
        <a:p>
          <a:pPr algn="r" rtl="1"/>
          <a:r>
            <a:rPr lang="ar-OM" sz="1800" b="1" dirty="0" smtClean="0">
              <a:latin typeface="Traditional Arabic" pitchFamily="18" charset="-78"/>
              <a:ea typeface="+mn-ea"/>
              <a:cs typeface="Traditional Arabic" pitchFamily="18" charset="-78"/>
            </a:rPr>
            <a:t>3. تطوير بيئة متميزة للبحث العلمي وفق أعلى المعايير</a:t>
          </a:r>
          <a:endParaRPr lang="en-US" sz="1800" b="1" dirty="0">
            <a:latin typeface="Traditional Arabic" pitchFamily="18" charset="-78"/>
            <a:ea typeface="+mn-ea"/>
            <a:cs typeface="Traditional Arabic" pitchFamily="18" charset="-78"/>
          </a:endParaRPr>
        </a:p>
      </dgm:t>
    </dgm:pt>
    <dgm:pt modelId="{40F7B693-08B1-478F-822C-0005E11E0D30}" type="sibTrans" cxnId="{234ABF11-8A37-4373-B00F-3B2E91B895C3}">
      <dgm:prSet/>
      <dgm:spPr/>
      <dgm:t>
        <a:bodyPr/>
        <a:lstStyle/>
        <a:p>
          <a:pPr algn="r"/>
          <a:endParaRPr lang="en-US" sz="1800">
            <a:latin typeface="Traditional Arabic" pitchFamily="18" charset="-78"/>
            <a:cs typeface="Traditional Arabic" pitchFamily="18" charset="-78"/>
          </a:endParaRPr>
        </a:p>
      </dgm:t>
    </dgm:pt>
    <dgm:pt modelId="{D92E5AC2-AA1C-413C-8A44-E1EA31459188}" type="parTrans" cxnId="{234ABF11-8A37-4373-B00F-3B2E91B895C3}">
      <dgm:prSet/>
      <dgm:spPr/>
      <dgm:t>
        <a:bodyPr/>
        <a:lstStyle/>
        <a:p>
          <a:pPr algn="r"/>
          <a:endParaRPr lang="en-US" sz="1800">
            <a:latin typeface="Traditional Arabic" pitchFamily="18" charset="-78"/>
            <a:cs typeface="Traditional Arabic" pitchFamily="18" charset="-78"/>
          </a:endParaRPr>
        </a:p>
      </dgm:t>
    </dgm:pt>
    <dgm:pt modelId="{BC9B97F9-019B-4367-B8F7-78F087F9AA0C}">
      <dgm:prSet phldrT="[Text]" custT="1"/>
      <dgm:spPr>
        <a:xfrm>
          <a:off x="274052" y="807443"/>
          <a:ext cx="4845405" cy="1034266"/>
        </a:xfrm>
      </dgm:spPr>
      <dgm:t>
        <a:bodyPr/>
        <a:lstStyle/>
        <a:p>
          <a:pPr algn="r" rtl="1"/>
          <a:r>
            <a:rPr lang="ar-OM" sz="1800" b="1" dirty="0" smtClean="0">
              <a:solidFill>
                <a:schemeClr val="bg1"/>
              </a:solidFill>
              <a:latin typeface="Traditional Arabic" pitchFamily="18" charset="-78"/>
              <a:ea typeface="+mn-ea"/>
              <a:cs typeface="Traditional Arabic" pitchFamily="18" charset="-78"/>
            </a:rPr>
            <a:t> 2. خلق ثقافة التميز والإنجاز الأكاديمي بين الطلبة الملتحقين ببرامج التعليم العالي </a:t>
          </a:r>
          <a:endParaRPr lang="en-US" sz="1800" b="1" dirty="0">
            <a:solidFill>
              <a:schemeClr val="bg1"/>
            </a:solidFill>
            <a:latin typeface="Traditional Arabic" pitchFamily="18" charset="-78"/>
            <a:ea typeface="+mn-ea"/>
            <a:cs typeface="Traditional Arabic" pitchFamily="18" charset="-78"/>
          </a:endParaRPr>
        </a:p>
      </dgm:t>
    </dgm:pt>
    <dgm:pt modelId="{A6C37E45-E6FD-4FD7-B5F8-37A30CEFA8ED}" type="sibTrans" cxnId="{96A33D5A-0C3F-46C5-849E-319AA266C909}">
      <dgm:prSet/>
      <dgm:spPr/>
      <dgm:t>
        <a:bodyPr/>
        <a:lstStyle/>
        <a:p>
          <a:pPr algn="r"/>
          <a:endParaRPr lang="en-US" sz="1800">
            <a:latin typeface="Traditional Arabic" pitchFamily="18" charset="-78"/>
            <a:cs typeface="Traditional Arabic" pitchFamily="18" charset="-78"/>
          </a:endParaRPr>
        </a:p>
      </dgm:t>
    </dgm:pt>
    <dgm:pt modelId="{E9AA88E3-F29E-45ED-ADCB-090B3B019A84}" type="parTrans" cxnId="{96A33D5A-0C3F-46C5-849E-319AA266C909}">
      <dgm:prSet/>
      <dgm:spPr/>
      <dgm:t>
        <a:bodyPr/>
        <a:lstStyle/>
        <a:p>
          <a:pPr algn="r"/>
          <a:endParaRPr lang="en-US" sz="1800">
            <a:latin typeface="Traditional Arabic" pitchFamily="18" charset="-78"/>
            <a:cs typeface="Traditional Arabic" pitchFamily="18" charset="-78"/>
          </a:endParaRPr>
        </a:p>
      </dgm:t>
    </dgm:pt>
    <dgm:pt modelId="{3A5945AC-BBE6-417C-A6C8-25D6CF039EC0}">
      <dgm:prSet phldrT="[Text]" custT="1"/>
      <dgm:spPr>
        <a:xfrm>
          <a:off x="274320" y="128934"/>
          <a:ext cx="4846301" cy="456748"/>
        </a:xfrm>
      </dgm:spPr>
      <dgm:t>
        <a:bodyPr/>
        <a:lstStyle/>
        <a:p>
          <a:pPr algn="r"/>
          <a:endParaRPr lang="ar-OM" sz="1800" b="1" dirty="0" smtClean="0">
            <a:latin typeface="Traditional Arabic" pitchFamily="18" charset="-78"/>
            <a:ea typeface="+mn-ea"/>
            <a:cs typeface="Traditional Arabic" pitchFamily="18" charset="-78"/>
          </a:endParaRPr>
        </a:p>
        <a:p>
          <a:pPr algn="r"/>
          <a:endParaRPr lang="ar-OM" sz="1800" b="1" dirty="0" smtClean="0">
            <a:latin typeface="Traditional Arabic" pitchFamily="18" charset="-78"/>
            <a:ea typeface="+mn-ea"/>
            <a:cs typeface="Traditional Arabic" pitchFamily="18" charset="-78"/>
          </a:endParaRPr>
        </a:p>
        <a:p>
          <a:pPr algn="r" rtl="1"/>
          <a:endParaRPr lang="ar-OM" sz="1800" b="1" dirty="0" smtClean="0">
            <a:latin typeface="Traditional Arabic" pitchFamily="18" charset="-78"/>
            <a:ea typeface="+mn-ea"/>
            <a:cs typeface="Traditional Arabic" pitchFamily="18" charset="-78"/>
          </a:endParaRPr>
        </a:p>
        <a:p>
          <a:pPr algn="r" rtl="1"/>
          <a:r>
            <a:rPr lang="ar-OM" sz="1800" b="1" dirty="0" smtClean="0">
              <a:latin typeface="Traditional Arabic" pitchFamily="18" charset="-78"/>
              <a:ea typeface="+mn-ea"/>
              <a:cs typeface="Traditional Arabic" pitchFamily="18" charset="-78"/>
            </a:rPr>
            <a:t> 1. </a:t>
          </a:r>
          <a:r>
            <a:rPr lang="ar-OM" sz="1800" b="1" dirty="0" smtClean="0">
              <a:solidFill>
                <a:schemeClr val="bg1"/>
              </a:solidFill>
              <a:latin typeface="Traditional Arabic" pitchFamily="18" charset="-78"/>
              <a:ea typeface="+mn-ea"/>
              <a:cs typeface="Traditional Arabic" pitchFamily="18" charset="-78"/>
            </a:rPr>
            <a:t>تطوير </a:t>
          </a:r>
          <a:r>
            <a:rPr lang="ar-OM" sz="1800" b="1" dirty="0" smtClean="0">
              <a:latin typeface="Traditional Arabic" pitchFamily="18" charset="-78"/>
              <a:ea typeface="+mn-ea"/>
              <a:cs typeface="Traditional Arabic" pitchFamily="18" charset="-78"/>
            </a:rPr>
            <a:t>الالتحاق والقبول في التعليم العالي</a:t>
          </a:r>
        </a:p>
        <a:p>
          <a:pPr algn="r"/>
          <a:endParaRPr lang="ar-OM" sz="1800" b="1" dirty="0" smtClean="0">
            <a:latin typeface="Traditional Arabic" pitchFamily="18" charset="-78"/>
            <a:ea typeface="+mn-ea"/>
            <a:cs typeface="Traditional Arabic" pitchFamily="18" charset="-78"/>
          </a:endParaRPr>
        </a:p>
        <a:p>
          <a:pPr algn="r"/>
          <a:r>
            <a:rPr lang="en-US" sz="1800" b="1" dirty="0" smtClean="0">
              <a:latin typeface="Traditional Arabic" pitchFamily="18" charset="-78"/>
              <a:ea typeface="+mn-ea"/>
              <a:cs typeface="Traditional Arabic" pitchFamily="18" charset="-78"/>
            </a:rPr>
            <a:t> </a:t>
          </a:r>
          <a:endParaRPr lang="en-US" sz="1800" b="1" dirty="0">
            <a:latin typeface="Traditional Arabic" pitchFamily="18" charset="-78"/>
            <a:ea typeface="+mn-ea"/>
            <a:cs typeface="Traditional Arabic" pitchFamily="18" charset="-78"/>
          </a:endParaRPr>
        </a:p>
      </dgm:t>
    </dgm:pt>
    <dgm:pt modelId="{92BB3C6A-6671-4BFA-AA4C-967590270C20}" type="sibTrans" cxnId="{35C4C821-7517-40E4-86A3-C004C48D6F5F}">
      <dgm:prSet/>
      <dgm:spPr/>
      <dgm:t>
        <a:bodyPr/>
        <a:lstStyle/>
        <a:p>
          <a:pPr algn="r"/>
          <a:endParaRPr lang="en-US" sz="1800">
            <a:latin typeface="Traditional Arabic" pitchFamily="18" charset="-78"/>
            <a:cs typeface="Traditional Arabic" pitchFamily="18" charset="-78"/>
          </a:endParaRPr>
        </a:p>
      </dgm:t>
    </dgm:pt>
    <dgm:pt modelId="{3E67FF7C-F91C-4EB3-AB9F-E8E67CA07662}" type="parTrans" cxnId="{35C4C821-7517-40E4-86A3-C004C48D6F5F}">
      <dgm:prSet/>
      <dgm:spPr/>
      <dgm:t>
        <a:bodyPr/>
        <a:lstStyle/>
        <a:p>
          <a:pPr algn="r"/>
          <a:endParaRPr lang="en-US" sz="1800">
            <a:latin typeface="Traditional Arabic" pitchFamily="18" charset="-78"/>
            <a:cs typeface="Traditional Arabic" pitchFamily="18" charset="-78"/>
          </a:endParaRPr>
        </a:p>
      </dgm:t>
    </dgm:pt>
    <dgm:pt modelId="{5EE88B87-BDE5-47FD-82D9-7DDFD9856128}">
      <dgm:prSet custT="1"/>
      <dgm:spPr>
        <a:xfrm>
          <a:off x="274320" y="2929254"/>
          <a:ext cx="4846301" cy="570685"/>
        </a:xfrm>
      </dgm:spPr>
      <dgm:t>
        <a:bodyPr/>
        <a:lstStyle/>
        <a:p>
          <a:pPr algn="r" rtl="1"/>
          <a:r>
            <a:rPr lang="ar-OM" sz="1800" b="1" dirty="0" smtClean="0">
              <a:latin typeface="Traditional Arabic" pitchFamily="18" charset="-78"/>
              <a:ea typeface="+mn-ea"/>
              <a:cs typeface="Traditional Arabic" pitchFamily="18" charset="-78"/>
            </a:rPr>
            <a:t>4. تعزيز عالمية المؤسسات</a:t>
          </a:r>
          <a:endParaRPr lang="en-US" sz="1800" b="1" dirty="0">
            <a:latin typeface="Traditional Arabic" pitchFamily="18" charset="-78"/>
            <a:ea typeface="+mn-ea"/>
            <a:cs typeface="Traditional Arabic" pitchFamily="18" charset="-78"/>
          </a:endParaRPr>
        </a:p>
      </dgm:t>
    </dgm:pt>
    <dgm:pt modelId="{2E684362-EB85-4902-924C-F6AF8586F74D}" type="sibTrans" cxnId="{47C36FDE-9C3F-4F62-B88C-C199E727B931}">
      <dgm:prSet/>
      <dgm:spPr/>
      <dgm:t>
        <a:bodyPr/>
        <a:lstStyle/>
        <a:p>
          <a:pPr algn="r"/>
          <a:endParaRPr lang="en-US" sz="1800">
            <a:latin typeface="Traditional Arabic" pitchFamily="18" charset="-78"/>
            <a:cs typeface="Traditional Arabic" pitchFamily="18" charset="-78"/>
          </a:endParaRPr>
        </a:p>
      </dgm:t>
    </dgm:pt>
    <dgm:pt modelId="{78807EAA-4BEC-4E1C-97D9-14D007931319}" type="parTrans" cxnId="{47C36FDE-9C3F-4F62-B88C-C199E727B931}">
      <dgm:prSet/>
      <dgm:spPr/>
      <dgm:t>
        <a:bodyPr/>
        <a:lstStyle/>
        <a:p>
          <a:pPr algn="r"/>
          <a:endParaRPr lang="en-US" sz="1800">
            <a:latin typeface="Traditional Arabic" pitchFamily="18" charset="-78"/>
            <a:cs typeface="Traditional Arabic" pitchFamily="18" charset="-78"/>
          </a:endParaRPr>
        </a:p>
      </dgm:t>
    </dgm:pt>
    <dgm:pt modelId="{C748D829-6012-4D63-836D-66FE5A3E2938}">
      <dgm:prSet custT="1"/>
      <dgm:spPr>
        <a:xfrm>
          <a:off x="274320" y="3721700"/>
          <a:ext cx="4846301" cy="413280"/>
        </a:xfrm>
      </dgm:spPr>
      <dgm:t>
        <a:bodyPr/>
        <a:lstStyle/>
        <a:p>
          <a:pPr algn="r" rtl="1"/>
          <a:r>
            <a:rPr lang="ar-OM" sz="1800" b="1" dirty="0" smtClean="0">
              <a:latin typeface="Traditional Arabic" pitchFamily="18" charset="-78"/>
              <a:ea typeface="+mn-ea"/>
              <a:cs typeface="Traditional Arabic" pitchFamily="18" charset="-78"/>
            </a:rPr>
            <a:t>5. تنمية الإرتباط مع المجتمع المحلي</a:t>
          </a:r>
          <a:endParaRPr lang="en-US" sz="1800" b="1" dirty="0">
            <a:latin typeface="Traditional Arabic" pitchFamily="18" charset="-78"/>
            <a:ea typeface="+mn-ea"/>
            <a:cs typeface="Traditional Arabic" pitchFamily="18" charset="-78"/>
          </a:endParaRPr>
        </a:p>
      </dgm:t>
    </dgm:pt>
    <dgm:pt modelId="{B9436E75-B964-4630-98A9-5244784595BC}" type="sibTrans" cxnId="{262F35DA-FD30-4440-A4B9-956C1DE6DB99}">
      <dgm:prSet/>
      <dgm:spPr/>
      <dgm:t>
        <a:bodyPr/>
        <a:lstStyle/>
        <a:p>
          <a:pPr algn="r"/>
          <a:endParaRPr lang="en-US" sz="1800">
            <a:latin typeface="Traditional Arabic" pitchFamily="18" charset="-78"/>
            <a:cs typeface="Traditional Arabic" pitchFamily="18" charset="-78"/>
          </a:endParaRPr>
        </a:p>
      </dgm:t>
    </dgm:pt>
    <dgm:pt modelId="{9CFAA813-3E8C-4EB7-AF25-BD2038212E1F}" type="parTrans" cxnId="{262F35DA-FD30-4440-A4B9-956C1DE6DB99}">
      <dgm:prSet/>
      <dgm:spPr/>
      <dgm:t>
        <a:bodyPr/>
        <a:lstStyle/>
        <a:p>
          <a:pPr algn="r"/>
          <a:endParaRPr lang="en-US" sz="1800">
            <a:latin typeface="Traditional Arabic" pitchFamily="18" charset="-78"/>
            <a:cs typeface="Traditional Arabic" pitchFamily="18" charset="-78"/>
          </a:endParaRPr>
        </a:p>
      </dgm:t>
    </dgm:pt>
    <dgm:pt modelId="{455D39D2-BF10-43FC-97B5-9F60BF6C7419}" type="pres">
      <dgm:prSet presAssocID="{7763CEBD-756A-4824-B585-7E55D057C921}" presName="linear" presStyleCnt="0">
        <dgm:presLayoutVars>
          <dgm:dir/>
          <dgm:animLvl val="lvl"/>
          <dgm:resizeHandles val="exact"/>
        </dgm:presLayoutVars>
      </dgm:prSet>
      <dgm:spPr/>
      <dgm:t>
        <a:bodyPr/>
        <a:lstStyle/>
        <a:p>
          <a:endParaRPr lang="en-US"/>
        </a:p>
      </dgm:t>
    </dgm:pt>
    <dgm:pt modelId="{F7D77E22-12C7-4382-A004-0C88BCAB6DC1}" type="pres">
      <dgm:prSet presAssocID="{3A5945AC-BBE6-417C-A6C8-25D6CF039EC0}" presName="parentLin" presStyleCnt="0"/>
      <dgm:spPr/>
      <dgm:t>
        <a:bodyPr/>
        <a:lstStyle/>
        <a:p>
          <a:endParaRPr lang="en-US"/>
        </a:p>
      </dgm:t>
    </dgm:pt>
    <dgm:pt modelId="{1C7028E9-551B-4BEB-AC7B-D376BCDD45F8}" type="pres">
      <dgm:prSet presAssocID="{3A5945AC-BBE6-417C-A6C8-25D6CF039EC0}" presName="parentLeftMargin" presStyleLbl="node1" presStyleIdx="0" presStyleCnt="5"/>
      <dgm:spPr>
        <a:prstGeom prst="roundRect">
          <a:avLst/>
        </a:prstGeom>
      </dgm:spPr>
      <dgm:t>
        <a:bodyPr/>
        <a:lstStyle/>
        <a:p>
          <a:endParaRPr lang="en-US"/>
        </a:p>
      </dgm:t>
    </dgm:pt>
    <dgm:pt modelId="{A916489C-33B6-4F99-A4AF-0660B5D0C94D}" type="pres">
      <dgm:prSet presAssocID="{3A5945AC-BBE6-417C-A6C8-25D6CF039EC0}" presName="parentText" presStyleLbl="node1" presStyleIdx="0" presStyleCnt="5" custScaleX="140662" custScaleY="241732" custLinFactNeighborX="-25853" custLinFactNeighborY="-22435">
        <dgm:presLayoutVars>
          <dgm:chMax val="0"/>
          <dgm:bulletEnabled val="1"/>
        </dgm:presLayoutVars>
      </dgm:prSet>
      <dgm:spPr/>
      <dgm:t>
        <a:bodyPr/>
        <a:lstStyle/>
        <a:p>
          <a:endParaRPr lang="en-US"/>
        </a:p>
      </dgm:t>
    </dgm:pt>
    <dgm:pt modelId="{6608590A-1C94-4D7C-A74F-EEACD52994CC}" type="pres">
      <dgm:prSet presAssocID="{3A5945AC-BBE6-417C-A6C8-25D6CF039EC0}" presName="negativeSpace" presStyleCnt="0"/>
      <dgm:spPr/>
      <dgm:t>
        <a:bodyPr/>
        <a:lstStyle/>
        <a:p>
          <a:endParaRPr lang="en-US"/>
        </a:p>
      </dgm:t>
    </dgm:pt>
    <dgm:pt modelId="{95732746-F359-4E2D-9CF5-C7FCF54A4FCC}" type="pres">
      <dgm:prSet presAssocID="{3A5945AC-BBE6-417C-A6C8-25D6CF039EC0}" presName="childText" presStyleLbl="conFgAcc1" presStyleIdx="0" presStyleCnt="5">
        <dgm:presLayoutVars>
          <dgm:bulletEnabled val="1"/>
        </dgm:presLayoutVars>
      </dgm:prSet>
      <dgm:spPr>
        <a:xfrm>
          <a:off x="0" y="379043"/>
          <a:ext cx="5486400" cy="352800"/>
        </a:xfrm>
        <a:prstGeom prst="rect">
          <a:avLst/>
        </a:prstGeom>
      </dgm:spPr>
      <dgm:t>
        <a:bodyPr/>
        <a:lstStyle/>
        <a:p>
          <a:endParaRPr lang="en-US"/>
        </a:p>
      </dgm:t>
    </dgm:pt>
    <dgm:pt modelId="{65043590-34A5-49B2-8D5F-0FFE6916F6DA}" type="pres">
      <dgm:prSet presAssocID="{92BB3C6A-6671-4BFA-AA4C-967590270C20}" presName="spaceBetweenRectangles" presStyleCnt="0"/>
      <dgm:spPr/>
      <dgm:t>
        <a:bodyPr/>
        <a:lstStyle/>
        <a:p>
          <a:endParaRPr lang="en-US"/>
        </a:p>
      </dgm:t>
    </dgm:pt>
    <dgm:pt modelId="{60E9F56F-B2F2-4B00-BFF3-3541989BD817}" type="pres">
      <dgm:prSet presAssocID="{BC9B97F9-019B-4367-B8F7-78F087F9AA0C}" presName="parentLin" presStyleCnt="0"/>
      <dgm:spPr/>
      <dgm:t>
        <a:bodyPr/>
        <a:lstStyle/>
        <a:p>
          <a:endParaRPr lang="en-US"/>
        </a:p>
      </dgm:t>
    </dgm:pt>
    <dgm:pt modelId="{5BCED8FC-77A7-4CCB-B74E-66B8E910A033}" type="pres">
      <dgm:prSet presAssocID="{BC9B97F9-019B-4367-B8F7-78F087F9AA0C}" presName="parentLeftMargin" presStyleLbl="node1" presStyleIdx="0" presStyleCnt="5"/>
      <dgm:spPr>
        <a:prstGeom prst="roundRect">
          <a:avLst/>
        </a:prstGeom>
      </dgm:spPr>
      <dgm:t>
        <a:bodyPr/>
        <a:lstStyle/>
        <a:p>
          <a:endParaRPr lang="en-US"/>
        </a:p>
      </dgm:t>
    </dgm:pt>
    <dgm:pt modelId="{9AD4EB88-5EF2-4911-B273-699BCED5E27A}" type="pres">
      <dgm:prSet presAssocID="{BC9B97F9-019B-4367-B8F7-78F087F9AA0C}" presName="parentText" presStyleLbl="node1" presStyleIdx="1" presStyleCnt="5" custScaleX="140413" custScaleY="302432" custLinFactNeighborX="-25853" custLinFactNeighborY="-24001">
        <dgm:presLayoutVars>
          <dgm:chMax val="0"/>
          <dgm:bulletEnabled val="1"/>
        </dgm:presLayoutVars>
      </dgm:prSet>
      <dgm:spPr/>
      <dgm:t>
        <a:bodyPr/>
        <a:lstStyle/>
        <a:p>
          <a:endParaRPr lang="en-US"/>
        </a:p>
      </dgm:t>
    </dgm:pt>
    <dgm:pt modelId="{6571EE0F-56EE-45E0-9A67-9E936896F5AA}" type="pres">
      <dgm:prSet presAssocID="{BC9B97F9-019B-4367-B8F7-78F087F9AA0C}" presName="negativeSpace" presStyleCnt="0"/>
      <dgm:spPr/>
      <dgm:t>
        <a:bodyPr/>
        <a:lstStyle/>
        <a:p>
          <a:endParaRPr lang="en-US"/>
        </a:p>
      </dgm:t>
    </dgm:pt>
    <dgm:pt modelId="{D3C01470-6E72-4E46-8C82-BF026F2F8D5B}" type="pres">
      <dgm:prSet presAssocID="{BC9B97F9-019B-4367-B8F7-78F087F9AA0C}" presName="childText" presStyleLbl="conFgAcc1" presStyleIdx="1" presStyleCnt="5" custScaleY="89740">
        <dgm:presLayoutVars>
          <dgm:bulletEnabled val="1"/>
        </dgm:presLayoutVars>
      </dgm:prSet>
      <dgm:spPr>
        <a:xfrm>
          <a:off x="0" y="1635069"/>
          <a:ext cx="5486400" cy="316602"/>
        </a:xfrm>
        <a:prstGeom prst="rect">
          <a:avLst/>
        </a:prstGeom>
      </dgm:spPr>
      <dgm:t>
        <a:bodyPr/>
        <a:lstStyle/>
        <a:p>
          <a:endParaRPr lang="en-US"/>
        </a:p>
      </dgm:t>
    </dgm:pt>
    <dgm:pt modelId="{3F5F7BD4-B46D-4B74-9AFA-0E67283E03F5}" type="pres">
      <dgm:prSet presAssocID="{A6C37E45-E6FD-4FD7-B5F8-37A30CEFA8ED}" presName="spaceBetweenRectangles" presStyleCnt="0"/>
      <dgm:spPr/>
      <dgm:t>
        <a:bodyPr/>
        <a:lstStyle/>
        <a:p>
          <a:endParaRPr lang="en-US"/>
        </a:p>
      </dgm:t>
    </dgm:pt>
    <dgm:pt modelId="{83F85DE4-9BA9-4A94-9111-BEB7A97287A2}" type="pres">
      <dgm:prSet presAssocID="{42F19914-8CBB-410D-B6F6-3D0829AB7F4F}" presName="parentLin" presStyleCnt="0"/>
      <dgm:spPr/>
      <dgm:t>
        <a:bodyPr/>
        <a:lstStyle/>
        <a:p>
          <a:endParaRPr lang="en-US"/>
        </a:p>
      </dgm:t>
    </dgm:pt>
    <dgm:pt modelId="{F0071B0B-F56D-4E51-B790-0A65738EED5F}" type="pres">
      <dgm:prSet presAssocID="{42F19914-8CBB-410D-B6F6-3D0829AB7F4F}" presName="parentLeftMargin" presStyleLbl="node1" presStyleIdx="1" presStyleCnt="5"/>
      <dgm:spPr>
        <a:prstGeom prst="roundRect">
          <a:avLst/>
        </a:prstGeom>
      </dgm:spPr>
      <dgm:t>
        <a:bodyPr/>
        <a:lstStyle/>
        <a:p>
          <a:endParaRPr lang="en-US"/>
        </a:p>
      </dgm:t>
    </dgm:pt>
    <dgm:pt modelId="{23AA30EA-93FC-40A0-A196-C2668A76E5A4}" type="pres">
      <dgm:prSet presAssocID="{42F19914-8CBB-410D-B6F6-3D0829AB7F4F}" presName="parentText" presStyleLbl="node1" presStyleIdx="2" presStyleCnt="5" custScaleX="141888" custScaleY="215697" custLinFactNeighborX="-22679" custLinFactNeighborY="-9870">
        <dgm:presLayoutVars>
          <dgm:chMax val="0"/>
          <dgm:bulletEnabled val="1"/>
        </dgm:presLayoutVars>
      </dgm:prSet>
      <dgm:spPr/>
      <dgm:t>
        <a:bodyPr/>
        <a:lstStyle/>
        <a:p>
          <a:endParaRPr lang="en-US"/>
        </a:p>
      </dgm:t>
    </dgm:pt>
    <dgm:pt modelId="{5AD2CCD8-D01F-455F-8ACD-5DD992815EA4}" type="pres">
      <dgm:prSet presAssocID="{42F19914-8CBB-410D-B6F6-3D0829AB7F4F}" presName="negativeSpace" presStyleCnt="0"/>
      <dgm:spPr/>
      <dgm:t>
        <a:bodyPr/>
        <a:lstStyle/>
        <a:p>
          <a:endParaRPr lang="en-US"/>
        </a:p>
      </dgm:t>
    </dgm:pt>
    <dgm:pt modelId="{6FEA3F28-C071-417B-9750-3DF309DC3662}" type="pres">
      <dgm:prSet presAssocID="{42F19914-8CBB-410D-B6F6-3D0829AB7F4F}" presName="childText" presStyleLbl="conFgAcc1" presStyleIdx="2" presStyleCnt="5">
        <dgm:presLayoutVars>
          <dgm:bulletEnabled val="1"/>
        </dgm:presLayoutVars>
      </dgm:prSet>
      <dgm:spPr>
        <a:xfrm>
          <a:off x="0" y="2500854"/>
          <a:ext cx="5486400" cy="352800"/>
        </a:xfrm>
        <a:prstGeom prst="rect">
          <a:avLst/>
        </a:prstGeom>
      </dgm:spPr>
      <dgm:t>
        <a:bodyPr/>
        <a:lstStyle/>
        <a:p>
          <a:endParaRPr lang="en-US"/>
        </a:p>
      </dgm:t>
    </dgm:pt>
    <dgm:pt modelId="{FB73A5E5-F177-4C5D-B67C-5EA157864522}" type="pres">
      <dgm:prSet presAssocID="{40F7B693-08B1-478F-822C-0005E11E0D30}" presName="spaceBetweenRectangles" presStyleCnt="0"/>
      <dgm:spPr/>
      <dgm:t>
        <a:bodyPr/>
        <a:lstStyle/>
        <a:p>
          <a:endParaRPr lang="en-US"/>
        </a:p>
      </dgm:t>
    </dgm:pt>
    <dgm:pt modelId="{86A14ADC-B9D0-4931-B7D7-A79B5BB0E90C}" type="pres">
      <dgm:prSet presAssocID="{5EE88B87-BDE5-47FD-82D9-7DDFD9856128}" presName="parentLin" presStyleCnt="0"/>
      <dgm:spPr/>
      <dgm:t>
        <a:bodyPr/>
        <a:lstStyle/>
        <a:p>
          <a:endParaRPr lang="en-US"/>
        </a:p>
      </dgm:t>
    </dgm:pt>
    <dgm:pt modelId="{A211A395-B326-4D98-BE22-1F61F8F17F86}" type="pres">
      <dgm:prSet presAssocID="{5EE88B87-BDE5-47FD-82D9-7DDFD9856128}" presName="parentLeftMargin" presStyleLbl="node1" presStyleIdx="2" presStyleCnt="5"/>
      <dgm:spPr>
        <a:prstGeom prst="roundRect">
          <a:avLst/>
        </a:prstGeom>
      </dgm:spPr>
      <dgm:t>
        <a:bodyPr/>
        <a:lstStyle/>
        <a:p>
          <a:endParaRPr lang="en-US"/>
        </a:p>
      </dgm:t>
    </dgm:pt>
    <dgm:pt modelId="{F7EF2BCE-279B-435F-A241-BC723DE8F57C}" type="pres">
      <dgm:prSet presAssocID="{5EE88B87-BDE5-47FD-82D9-7DDFD9856128}" presName="parentText" presStyleLbl="node1" presStyleIdx="3" presStyleCnt="5" custScaleX="138404" custScaleY="228321" custLinFactNeighborX="-25926" custLinFactNeighborY="-1855">
        <dgm:presLayoutVars>
          <dgm:chMax val="0"/>
          <dgm:bulletEnabled val="1"/>
        </dgm:presLayoutVars>
      </dgm:prSet>
      <dgm:spPr/>
      <dgm:t>
        <a:bodyPr/>
        <a:lstStyle/>
        <a:p>
          <a:endParaRPr lang="en-US"/>
        </a:p>
      </dgm:t>
    </dgm:pt>
    <dgm:pt modelId="{59636BF6-C449-4283-94A6-CC0BAD8A4C70}" type="pres">
      <dgm:prSet presAssocID="{5EE88B87-BDE5-47FD-82D9-7DDFD9856128}" presName="negativeSpace" presStyleCnt="0"/>
      <dgm:spPr/>
      <dgm:t>
        <a:bodyPr/>
        <a:lstStyle/>
        <a:p>
          <a:endParaRPr lang="en-US"/>
        </a:p>
      </dgm:t>
    </dgm:pt>
    <dgm:pt modelId="{6DFBF415-540A-4B9F-A237-A10066DD2F03}" type="pres">
      <dgm:prSet presAssocID="{5EE88B87-BDE5-47FD-82D9-7DDFD9856128}" presName="childText" presStyleLbl="conFgAcc1" presStyleIdx="3" presStyleCnt="5">
        <dgm:presLayoutVars>
          <dgm:bulletEnabled val="1"/>
        </dgm:presLayoutVars>
      </dgm:prSet>
      <dgm:spPr>
        <a:xfrm>
          <a:off x="0" y="3293300"/>
          <a:ext cx="5486400" cy="352800"/>
        </a:xfrm>
        <a:prstGeom prst="rect">
          <a:avLst/>
        </a:prstGeom>
      </dgm:spPr>
      <dgm:t>
        <a:bodyPr/>
        <a:lstStyle/>
        <a:p>
          <a:endParaRPr lang="en-US"/>
        </a:p>
      </dgm:t>
    </dgm:pt>
    <dgm:pt modelId="{F7E51079-FB5A-42F6-BA41-9721DF7FF364}" type="pres">
      <dgm:prSet presAssocID="{2E684362-EB85-4902-924C-F6AF8586F74D}" presName="spaceBetweenRectangles" presStyleCnt="0"/>
      <dgm:spPr/>
      <dgm:t>
        <a:bodyPr/>
        <a:lstStyle/>
        <a:p>
          <a:endParaRPr lang="en-US"/>
        </a:p>
      </dgm:t>
    </dgm:pt>
    <dgm:pt modelId="{5C2E3087-AC8E-43F5-B028-EDCE2C965EBC}" type="pres">
      <dgm:prSet presAssocID="{C748D829-6012-4D63-836D-66FE5A3E2938}" presName="parentLin" presStyleCnt="0"/>
      <dgm:spPr/>
      <dgm:t>
        <a:bodyPr/>
        <a:lstStyle/>
        <a:p>
          <a:endParaRPr lang="en-US"/>
        </a:p>
      </dgm:t>
    </dgm:pt>
    <dgm:pt modelId="{8026B041-1719-4483-B21E-CF9DB41F66C8}" type="pres">
      <dgm:prSet presAssocID="{C748D829-6012-4D63-836D-66FE5A3E2938}" presName="parentLeftMargin" presStyleLbl="node1" presStyleIdx="3" presStyleCnt="5"/>
      <dgm:spPr>
        <a:prstGeom prst="roundRect">
          <a:avLst/>
        </a:prstGeom>
      </dgm:spPr>
      <dgm:t>
        <a:bodyPr/>
        <a:lstStyle/>
        <a:p>
          <a:endParaRPr lang="en-US"/>
        </a:p>
      </dgm:t>
    </dgm:pt>
    <dgm:pt modelId="{6ACE41AF-ABE8-4243-971A-89708BBB1F39}" type="pres">
      <dgm:prSet presAssocID="{C748D829-6012-4D63-836D-66FE5A3E2938}" presName="parentText" presStyleLbl="node1" presStyleIdx="4" presStyleCnt="5" custScaleX="141712" custScaleY="239011" custLinFactNeighborX="-25926" custLinFactNeighborY="-5869">
        <dgm:presLayoutVars>
          <dgm:chMax val="0"/>
          <dgm:bulletEnabled val="1"/>
        </dgm:presLayoutVars>
      </dgm:prSet>
      <dgm:spPr/>
      <dgm:t>
        <a:bodyPr/>
        <a:lstStyle/>
        <a:p>
          <a:endParaRPr lang="en-US"/>
        </a:p>
      </dgm:t>
    </dgm:pt>
    <dgm:pt modelId="{18736005-8D5F-4AD6-9EE2-199BA810062E}" type="pres">
      <dgm:prSet presAssocID="{C748D829-6012-4D63-836D-66FE5A3E2938}" presName="negativeSpace" presStyleCnt="0"/>
      <dgm:spPr/>
      <dgm:t>
        <a:bodyPr/>
        <a:lstStyle/>
        <a:p>
          <a:endParaRPr lang="en-US"/>
        </a:p>
      </dgm:t>
    </dgm:pt>
    <dgm:pt modelId="{B0DA438D-61BC-4101-BE76-B5FA4F2160E6}" type="pres">
      <dgm:prSet presAssocID="{C748D829-6012-4D63-836D-66FE5A3E2938}" presName="childText" presStyleLbl="conFgAcc1" presStyleIdx="4" presStyleCnt="5">
        <dgm:presLayoutVars>
          <dgm:bulletEnabled val="1"/>
        </dgm:presLayoutVars>
      </dgm:prSet>
      <dgm:spPr>
        <a:xfrm>
          <a:off x="0" y="3928340"/>
          <a:ext cx="5486400" cy="352800"/>
        </a:xfrm>
        <a:prstGeom prst="rect">
          <a:avLst/>
        </a:prstGeom>
      </dgm:spPr>
      <dgm:t>
        <a:bodyPr/>
        <a:lstStyle/>
        <a:p>
          <a:endParaRPr lang="en-US"/>
        </a:p>
      </dgm:t>
    </dgm:pt>
  </dgm:ptLst>
  <dgm:cxnLst>
    <dgm:cxn modelId="{47C36FDE-9C3F-4F62-B88C-C199E727B931}" srcId="{7763CEBD-756A-4824-B585-7E55D057C921}" destId="{5EE88B87-BDE5-47FD-82D9-7DDFD9856128}" srcOrd="3" destOrd="0" parTransId="{78807EAA-4BEC-4E1C-97D9-14D007931319}" sibTransId="{2E684362-EB85-4902-924C-F6AF8586F74D}"/>
    <dgm:cxn modelId="{0B7639F2-8BDC-477B-A902-846A07E1540D}" type="presOf" srcId="{C748D829-6012-4D63-836D-66FE5A3E2938}" destId="{6ACE41AF-ABE8-4243-971A-89708BBB1F39}" srcOrd="1" destOrd="0" presId="urn:microsoft.com/office/officeart/2005/8/layout/list1"/>
    <dgm:cxn modelId="{E1CF9DB3-CE6E-42E9-A51D-FEA721B1357A}" type="presOf" srcId="{5EE88B87-BDE5-47FD-82D9-7DDFD9856128}" destId="{A211A395-B326-4D98-BE22-1F61F8F17F86}" srcOrd="0" destOrd="0" presId="urn:microsoft.com/office/officeart/2005/8/layout/list1"/>
    <dgm:cxn modelId="{96A33D5A-0C3F-46C5-849E-319AA266C909}" srcId="{7763CEBD-756A-4824-B585-7E55D057C921}" destId="{BC9B97F9-019B-4367-B8F7-78F087F9AA0C}" srcOrd="1" destOrd="0" parTransId="{E9AA88E3-F29E-45ED-ADCB-090B3B019A84}" sibTransId="{A6C37E45-E6FD-4FD7-B5F8-37A30CEFA8ED}"/>
    <dgm:cxn modelId="{234ABF11-8A37-4373-B00F-3B2E91B895C3}" srcId="{7763CEBD-756A-4824-B585-7E55D057C921}" destId="{42F19914-8CBB-410D-B6F6-3D0829AB7F4F}" srcOrd="2" destOrd="0" parTransId="{D92E5AC2-AA1C-413C-8A44-E1EA31459188}" sibTransId="{40F7B693-08B1-478F-822C-0005E11E0D30}"/>
    <dgm:cxn modelId="{7932E697-84D2-4A3E-9A17-57531261D82E}" type="presOf" srcId="{5EE88B87-BDE5-47FD-82D9-7DDFD9856128}" destId="{F7EF2BCE-279B-435F-A241-BC723DE8F57C}" srcOrd="1" destOrd="0" presId="urn:microsoft.com/office/officeart/2005/8/layout/list1"/>
    <dgm:cxn modelId="{147426CF-3805-49CD-8427-09BD49597F6E}" type="presOf" srcId="{42F19914-8CBB-410D-B6F6-3D0829AB7F4F}" destId="{23AA30EA-93FC-40A0-A196-C2668A76E5A4}" srcOrd="1" destOrd="0" presId="urn:microsoft.com/office/officeart/2005/8/layout/list1"/>
    <dgm:cxn modelId="{61656B16-A93D-40D5-AF1C-BB97E63B9A94}" type="presOf" srcId="{42F19914-8CBB-410D-B6F6-3D0829AB7F4F}" destId="{F0071B0B-F56D-4E51-B790-0A65738EED5F}" srcOrd="0" destOrd="0" presId="urn:microsoft.com/office/officeart/2005/8/layout/list1"/>
    <dgm:cxn modelId="{7DA983DA-4EDE-4EB7-A620-B57BDCCA8197}" type="presOf" srcId="{BC9B97F9-019B-4367-B8F7-78F087F9AA0C}" destId="{9AD4EB88-5EF2-4911-B273-699BCED5E27A}" srcOrd="1" destOrd="0" presId="urn:microsoft.com/office/officeart/2005/8/layout/list1"/>
    <dgm:cxn modelId="{262F35DA-FD30-4440-A4B9-956C1DE6DB99}" srcId="{7763CEBD-756A-4824-B585-7E55D057C921}" destId="{C748D829-6012-4D63-836D-66FE5A3E2938}" srcOrd="4" destOrd="0" parTransId="{9CFAA813-3E8C-4EB7-AF25-BD2038212E1F}" sibTransId="{B9436E75-B964-4630-98A9-5244784595BC}"/>
    <dgm:cxn modelId="{85221D98-B2F1-4042-A681-44F7EDA1C56F}" type="presOf" srcId="{BC9B97F9-019B-4367-B8F7-78F087F9AA0C}" destId="{5BCED8FC-77A7-4CCB-B74E-66B8E910A033}" srcOrd="0" destOrd="0" presId="urn:microsoft.com/office/officeart/2005/8/layout/list1"/>
    <dgm:cxn modelId="{1569148E-A2EC-4835-841F-CDBFE98D717D}" type="presOf" srcId="{3A5945AC-BBE6-417C-A6C8-25D6CF039EC0}" destId="{1C7028E9-551B-4BEB-AC7B-D376BCDD45F8}" srcOrd="0" destOrd="0" presId="urn:microsoft.com/office/officeart/2005/8/layout/list1"/>
    <dgm:cxn modelId="{35C4C821-7517-40E4-86A3-C004C48D6F5F}" srcId="{7763CEBD-756A-4824-B585-7E55D057C921}" destId="{3A5945AC-BBE6-417C-A6C8-25D6CF039EC0}" srcOrd="0" destOrd="0" parTransId="{3E67FF7C-F91C-4EB3-AB9F-E8E67CA07662}" sibTransId="{92BB3C6A-6671-4BFA-AA4C-967590270C20}"/>
    <dgm:cxn modelId="{B83FD605-3E8D-4CB9-8910-11A03A3A3D2E}" type="presOf" srcId="{C748D829-6012-4D63-836D-66FE5A3E2938}" destId="{8026B041-1719-4483-B21E-CF9DB41F66C8}" srcOrd="0" destOrd="0" presId="urn:microsoft.com/office/officeart/2005/8/layout/list1"/>
    <dgm:cxn modelId="{3FB801F0-1BE7-48C6-B20F-F6455E8EA53C}" type="presOf" srcId="{7763CEBD-756A-4824-B585-7E55D057C921}" destId="{455D39D2-BF10-43FC-97B5-9F60BF6C7419}" srcOrd="0" destOrd="0" presId="urn:microsoft.com/office/officeart/2005/8/layout/list1"/>
    <dgm:cxn modelId="{A03633B7-9305-4E60-903F-475926ECF942}" type="presOf" srcId="{3A5945AC-BBE6-417C-A6C8-25D6CF039EC0}" destId="{A916489C-33B6-4F99-A4AF-0660B5D0C94D}" srcOrd="1" destOrd="0" presId="urn:microsoft.com/office/officeart/2005/8/layout/list1"/>
    <dgm:cxn modelId="{FD57BD3C-B4D5-40E1-AE90-B264BABD462C}" type="presParOf" srcId="{455D39D2-BF10-43FC-97B5-9F60BF6C7419}" destId="{F7D77E22-12C7-4382-A004-0C88BCAB6DC1}" srcOrd="0" destOrd="0" presId="urn:microsoft.com/office/officeart/2005/8/layout/list1"/>
    <dgm:cxn modelId="{2CAB8257-A2A8-4E5C-B9FA-13A81EC81ADE}" type="presParOf" srcId="{F7D77E22-12C7-4382-A004-0C88BCAB6DC1}" destId="{1C7028E9-551B-4BEB-AC7B-D376BCDD45F8}" srcOrd="0" destOrd="0" presId="urn:microsoft.com/office/officeart/2005/8/layout/list1"/>
    <dgm:cxn modelId="{3CFCD55F-D482-4843-AB69-39DC59F6D20B}" type="presParOf" srcId="{F7D77E22-12C7-4382-A004-0C88BCAB6DC1}" destId="{A916489C-33B6-4F99-A4AF-0660B5D0C94D}" srcOrd="1" destOrd="0" presId="urn:microsoft.com/office/officeart/2005/8/layout/list1"/>
    <dgm:cxn modelId="{B9BD121E-5F45-4B6C-B870-F82CEDA0327A}" type="presParOf" srcId="{455D39D2-BF10-43FC-97B5-9F60BF6C7419}" destId="{6608590A-1C94-4D7C-A74F-EEACD52994CC}" srcOrd="1" destOrd="0" presId="urn:microsoft.com/office/officeart/2005/8/layout/list1"/>
    <dgm:cxn modelId="{5D48043D-2CA8-471D-91ED-F5C032EDAD47}" type="presParOf" srcId="{455D39D2-BF10-43FC-97B5-9F60BF6C7419}" destId="{95732746-F359-4E2D-9CF5-C7FCF54A4FCC}" srcOrd="2" destOrd="0" presId="urn:microsoft.com/office/officeart/2005/8/layout/list1"/>
    <dgm:cxn modelId="{F2EEBC55-1247-47F3-B1EF-4A94A4C236DC}" type="presParOf" srcId="{455D39D2-BF10-43FC-97B5-9F60BF6C7419}" destId="{65043590-34A5-49B2-8D5F-0FFE6916F6DA}" srcOrd="3" destOrd="0" presId="urn:microsoft.com/office/officeart/2005/8/layout/list1"/>
    <dgm:cxn modelId="{780B3239-5F4C-45F8-9EE3-FA6CC28045A6}" type="presParOf" srcId="{455D39D2-BF10-43FC-97B5-9F60BF6C7419}" destId="{60E9F56F-B2F2-4B00-BFF3-3541989BD817}" srcOrd="4" destOrd="0" presId="urn:microsoft.com/office/officeart/2005/8/layout/list1"/>
    <dgm:cxn modelId="{484C009E-8982-49C8-B4CC-84358A0C5408}" type="presParOf" srcId="{60E9F56F-B2F2-4B00-BFF3-3541989BD817}" destId="{5BCED8FC-77A7-4CCB-B74E-66B8E910A033}" srcOrd="0" destOrd="0" presId="urn:microsoft.com/office/officeart/2005/8/layout/list1"/>
    <dgm:cxn modelId="{56BC86AD-3B24-4BFC-B3E3-0A331B8E10A7}" type="presParOf" srcId="{60E9F56F-B2F2-4B00-BFF3-3541989BD817}" destId="{9AD4EB88-5EF2-4911-B273-699BCED5E27A}" srcOrd="1" destOrd="0" presId="urn:microsoft.com/office/officeart/2005/8/layout/list1"/>
    <dgm:cxn modelId="{3B03E6EE-4A20-4C02-ADB5-988818E9ED86}" type="presParOf" srcId="{455D39D2-BF10-43FC-97B5-9F60BF6C7419}" destId="{6571EE0F-56EE-45E0-9A67-9E936896F5AA}" srcOrd="5" destOrd="0" presId="urn:microsoft.com/office/officeart/2005/8/layout/list1"/>
    <dgm:cxn modelId="{B0C38D59-A31D-4D15-881E-F0D2C1B11C9A}" type="presParOf" srcId="{455D39D2-BF10-43FC-97B5-9F60BF6C7419}" destId="{D3C01470-6E72-4E46-8C82-BF026F2F8D5B}" srcOrd="6" destOrd="0" presId="urn:microsoft.com/office/officeart/2005/8/layout/list1"/>
    <dgm:cxn modelId="{19A67B99-D70E-4F86-AC5E-AE7A99A1344C}" type="presParOf" srcId="{455D39D2-BF10-43FC-97B5-9F60BF6C7419}" destId="{3F5F7BD4-B46D-4B74-9AFA-0E67283E03F5}" srcOrd="7" destOrd="0" presId="urn:microsoft.com/office/officeart/2005/8/layout/list1"/>
    <dgm:cxn modelId="{ABDA45A1-DFF4-4CB7-9265-9071CAEBF742}" type="presParOf" srcId="{455D39D2-BF10-43FC-97B5-9F60BF6C7419}" destId="{83F85DE4-9BA9-4A94-9111-BEB7A97287A2}" srcOrd="8" destOrd="0" presId="urn:microsoft.com/office/officeart/2005/8/layout/list1"/>
    <dgm:cxn modelId="{FC5B18C7-BAFF-46C7-9545-049F06587DD1}" type="presParOf" srcId="{83F85DE4-9BA9-4A94-9111-BEB7A97287A2}" destId="{F0071B0B-F56D-4E51-B790-0A65738EED5F}" srcOrd="0" destOrd="0" presId="urn:microsoft.com/office/officeart/2005/8/layout/list1"/>
    <dgm:cxn modelId="{DEAA4834-DE8A-42C8-BC91-77867DF1CCC5}" type="presParOf" srcId="{83F85DE4-9BA9-4A94-9111-BEB7A97287A2}" destId="{23AA30EA-93FC-40A0-A196-C2668A76E5A4}" srcOrd="1" destOrd="0" presId="urn:microsoft.com/office/officeart/2005/8/layout/list1"/>
    <dgm:cxn modelId="{3532FB79-A7C3-40B0-AD79-0E08671B3C5C}" type="presParOf" srcId="{455D39D2-BF10-43FC-97B5-9F60BF6C7419}" destId="{5AD2CCD8-D01F-455F-8ACD-5DD992815EA4}" srcOrd="9" destOrd="0" presId="urn:microsoft.com/office/officeart/2005/8/layout/list1"/>
    <dgm:cxn modelId="{90FCBA4B-5774-4E6D-AA84-DD2B0D9C18BA}" type="presParOf" srcId="{455D39D2-BF10-43FC-97B5-9F60BF6C7419}" destId="{6FEA3F28-C071-417B-9750-3DF309DC3662}" srcOrd="10" destOrd="0" presId="urn:microsoft.com/office/officeart/2005/8/layout/list1"/>
    <dgm:cxn modelId="{AF0EAADE-FB1C-4F25-84B1-457B3877D2CA}" type="presParOf" srcId="{455D39D2-BF10-43FC-97B5-9F60BF6C7419}" destId="{FB73A5E5-F177-4C5D-B67C-5EA157864522}" srcOrd="11" destOrd="0" presId="urn:microsoft.com/office/officeart/2005/8/layout/list1"/>
    <dgm:cxn modelId="{43929564-B29C-47EE-9C86-0EDBD83905A5}" type="presParOf" srcId="{455D39D2-BF10-43FC-97B5-9F60BF6C7419}" destId="{86A14ADC-B9D0-4931-B7D7-A79B5BB0E90C}" srcOrd="12" destOrd="0" presId="urn:microsoft.com/office/officeart/2005/8/layout/list1"/>
    <dgm:cxn modelId="{29676150-213D-40DB-8B3B-70D68E3AE171}" type="presParOf" srcId="{86A14ADC-B9D0-4931-B7D7-A79B5BB0E90C}" destId="{A211A395-B326-4D98-BE22-1F61F8F17F86}" srcOrd="0" destOrd="0" presId="urn:microsoft.com/office/officeart/2005/8/layout/list1"/>
    <dgm:cxn modelId="{F4990EAA-6757-456E-B793-066E867F4588}" type="presParOf" srcId="{86A14ADC-B9D0-4931-B7D7-A79B5BB0E90C}" destId="{F7EF2BCE-279B-435F-A241-BC723DE8F57C}" srcOrd="1" destOrd="0" presId="urn:microsoft.com/office/officeart/2005/8/layout/list1"/>
    <dgm:cxn modelId="{A69A9300-A87E-44F5-A40E-8E96B5F3BDA1}" type="presParOf" srcId="{455D39D2-BF10-43FC-97B5-9F60BF6C7419}" destId="{59636BF6-C449-4283-94A6-CC0BAD8A4C70}" srcOrd="13" destOrd="0" presId="urn:microsoft.com/office/officeart/2005/8/layout/list1"/>
    <dgm:cxn modelId="{ACDDB5C2-026F-48B2-9C15-A6388FEA6BCF}" type="presParOf" srcId="{455D39D2-BF10-43FC-97B5-9F60BF6C7419}" destId="{6DFBF415-540A-4B9F-A237-A10066DD2F03}" srcOrd="14" destOrd="0" presId="urn:microsoft.com/office/officeart/2005/8/layout/list1"/>
    <dgm:cxn modelId="{D3DE5AA3-1251-4BD3-B0C1-5F121589F9D6}" type="presParOf" srcId="{455D39D2-BF10-43FC-97B5-9F60BF6C7419}" destId="{F7E51079-FB5A-42F6-BA41-9721DF7FF364}" srcOrd="15" destOrd="0" presId="urn:microsoft.com/office/officeart/2005/8/layout/list1"/>
    <dgm:cxn modelId="{4D3DCB1C-923B-4DAA-86BC-B1A53B87F577}" type="presParOf" srcId="{455D39D2-BF10-43FC-97B5-9F60BF6C7419}" destId="{5C2E3087-AC8E-43F5-B028-EDCE2C965EBC}" srcOrd="16" destOrd="0" presId="urn:microsoft.com/office/officeart/2005/8/layout/list1"/>
    <dgm:cxn modelId="{8657F2F1-923B-4515-A84B-B178975E4EAB}" type="presParOf" srcId="{5C2E3087-AC8E-43F5-B028-EDCE2C965EBC}" destId="{8026B041-1719-4483-B21E-CF9DB41F66C8}" srcOrd="0" destOrd="0" presId="urn:microsoft.com/office/officeart/2005/8/layout/list1"/>
    <dgm:cxn modelId="{74B595C7-BDF9-4911-9477-26F096932C0D}" type="presParOf" srcId="{5C2E3087-AC8E-43F5-B028-EDCE2C965EBC}" destId="{6ACE41AF-ABE8-4243-971A-89708BBB1F39}" srcOrd="1" destOrd="0" presId="urn:microsoft.com/office/officeart/2005/8/layout/list1"/>
    <dgm:cxn modelId="{FA87B2DD-6D71-4137-995B-0380D3453C64}" type="presParOf" srcId="{455D39D2-BF10-43FC-97B5-9F60BF6C7419}" destId="{18736005-8D5F-4AD6-9EE2-199BA810062E}" srcOrd="17" destOrd="0" presId="urn:microsoft.com/office/officeart/2005/8/layout/list1"/>
    <dgm:cxn modelId="{A467CDB5-8841-4D2A-8936-C7CF450DA801}" type="presParOf" srcId="{455D39D2-BF10-43FC-97B5-9F60BF6C7419}" destId="{B0DA438D-61BC-4101-BE76-B5FA4F2160E6}"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467F49-4AA8-417B-8F0B-6615EF35CB77}" type="doc">
      <dgm:prSet loTypeId="urn:microsoft.com/office/officeart/2005/8/layout/radial5" loCatId="cycle" qsTypeId="urn:microsoft.com/office/officeart/2005/8/quickstyle/simple2" qsCatId="simple" csTypeId="urn:microsoft.com/office/officeart/2005/8/colors/accent1_2" csCatId="accent1" phldr="1"/>
      <dgm:spPr/>
      <dgm:t>
        <a:bodyPr/>
        <a:lstStyle/>
        <a:p>
          <a:endParaRPr lang="en-US"/>
        </a:p>
      </dgm:t>
    </dgm:pt>
    <dgm:pt modelId="{8DA9897A-23AD-490F-BF1D-D19BC766457D}">
      <dgm:prSet phldrT="[Text]" custT="1"/>
      <dgm:spPr>
        <a:xfrm>
          <a:off x="1856228" y="712589"/>
          <a:ext cx="1773943" cy="1775221"/>
        </a:xfrm>
      </dgm:spPr>
      <dgm:t>
        <a:bodyPr/>
        <a:lstStyle/>
        <a:p>
          <a:pPr rtl="1"/>
          <a:r>
            <a:rPr lang="ar-OM" sz="1600" b="1" dirty="0" smtClean="0">
              <a:latin typeface="Simplified Arabic" pitchFamily="18" charset="-78"/>
              <a:cs typeface="Simplified Arabic" pitchFamily="18" charset="-78"/>
            </a:rPr>
            <a:t>1.</a:t>
          </a:r>
          <a:r>
            <a:rPr lang="ar-OM" sz="1600" b="1" dirty="0" smtClean="0">
              <a:solidFill>
                <a:srgbClr val="FF0000"/>
              </a:solidFill>
              <a:latin typeface="Simplified Arabic" pitchFamily="18" charset="-78"/>
              <a:cs typeface="Simplified Arabic" pitchFamily="18" charset="-78"/>
            </a:rPr>
            <a:t> </a:t>
          </a:r>
          <a:r>
            <a:rPr lang="ar-OM" sz="1600" b="1" dirty="0" smtClean="0">
              <a:solidFill>
                <a:schemeClr val="bg1"/>
              </a:solidFill>
              <a:latin typeface="Simplified Arabic" pitchFamily="18" charset="-78"/>
              <a:cs typeface="Simplified Arabic" pitchFamily="18" charset="-78"/>
            </a:rPr>
            <a:t>تطوير ا</a:t>
          </a:r>
          <a:r>
            <a:rPr lang="ar-OM" sz="1600" b="1" dirty="0" smtClean="0">
              <a:latin typeface="Simplified Arabic" pitchFamily="18" charset="-78"/>
              <a:cs typeface="Simplified Arabic" pitchFamily="18" charset="-78"/>
            </a:rPr>
            <a:t>لالتحاق والقبول في التعليم العالي </a:t>
          </a:r>
        </a:p>
        <a:p>
          <a:pPr rtl="1"/>
          <a:r>
            <a:rPr lang="ar-OM" sz="1600" b="1" dirty="0" smtClean="0">
              <a:latin typeface="Simplified Arabic" pitchFamily="18" charset="-78"/>
              <a:cs typeface="Simplified Arabic" pitchFamily="18" charset="-78"/>
            </a:rPr>
            <a:t>(20 مؤشر)</a:t>
          </a:r>
          <a:endParaRPr lang="en-US" sz="1600" b="1" dirty="0">
            <a:latin typeface="Simplified Arabic" pitchFamily="18" charset="-78"/>
            <a:cs typeface="Simplified Arabic" pitchFamily="18" charset="-78"/>
          </a:endParaRPr>
        </a:p>
      </dgm:t>
    </dgm:pt>
    <dgm:pt modelId="{FD4DD5A9-D732-4384-B207-D7A5EDC18FA6}" type="parTrans" cxnId="{889DCD8F-8478-48B1-ACF1-9B396BB3B9C7}">
      <dgm:prSet/>
      <dgm:spPr/>
      <dgm:t>
        <a:bodyPr/>
        <a:lstStyle/>
        <a:p>
          <a:endParaRPr lang="en-US" sz="1600" b="1">
            <a:latin typeface="Simplified Arabic" pitchFamily="18" charset="-78"/>
            <a:cs typeface="Simplified Arabic" pitchFamily="18" charset="-78"/>
          </a:endParaRPr>
        </a:p>
      </dgm:t>
    </dgm:pt>
    <dgm:pt modelId="{78722E61-745F-4A6B-9688-FB369AB9E61F}" type="sibTrans" cxnId="{889DCD8F-8478-48B1-ACF1-9B396BB3B9C7}">
      <dgm:prSet/>
      <dgm:spPr/>
      <dgm:t>
        <a:bodyPr/>
        <a:lstStyle/>
        <a:p>
          <a:endParaRPr lang="en-US" sz="1600" b="1">
            <a:latin typeface="Simplified Arabic" pitchFamily="18" charset="-78"/>
            <a:cs typeface="Simplified Arabic" pitchFamily="18" charset="-78"/>
          </a:endParaRPr>
        </a:p>
      </dgm:t>
    </dgm:pt>
    <dgm:pt modelId="{0BDB9B74-DA7D-4704-AA2D-59FECFB45A74}">
      <dgm:prSet phldrT="[Text]" custT="1">
        <dgm:style>
          <a:lnRef idx="2">
            <a:schemeClr val="accent1"/>
          </a:lnRef>
          <a:fillRef idx="1">
            <a:schemeClr val="lt1"/>
          </a:fillRef>
          <a:effectRef idx="0">
            <a:schemeClr val="accent1"/>
          </a:effectRef>
          <a:fontRef idx="minor">
            <a:schemeClr val="dk1"/>
          </a:fontRef>
        </dgm:style>
      </dgm:prSet>
      <dgm:spPr>
        <a:xfrm>
          <a:off x="2057400" y="-241676"/>
          <a:ext cx="1371598" cy="1371598"/>
        </a:xfrm>
      </dgm:spPr>
      <dgm:t>
        <a:bodyPr/>
        <a:lstStyle/>
        <a:p>
          <a:pPr rtl="1"/>
          <a:r>
            <a:rPr lang="ar-OM" sz="1600" b="1" dirty="0" smtClean="0">
              <a:latin typeface="Simplified Arabic" pitchFamily="18" charset="-78"/>
              <a:cs typeface="Simplified Arabic" pitchFamily="18" charset="-78"/>
            </a:rPr>
            <a:t>تأكيد العدالة الإجتماعية في التعليم</a:t>
          </a:r>
        </a:p>
        <a:p>
          <a:r>
            <a:rPr lang="ar-OM" sz="1600" b="1" dirty="0" smtClean="0">
              <a:latin typeface="Simplified Arabic" pitchFamily="18" charset="-78"/>
              <a:cs typeface="Simplified Arabic" pitchFamily="18" charset="-78"/>
            </a:rPr>
            <a:t>(4 مؤشرات)</a:t>
          </a:r>
          <a:endParaRPr lang="en-US" sz="1600" b="1" dirty="0">
            <a:latin typeface="Simplified Arabic" pitchFamily="18" charset="-78"/>
            <a:cs typeface="Simplified Arabic" pitchFamily="18" charset="-78"/>
          </a:endParaRPr>
        </a:p>
      </dgm:t>
    </dgm:pt>
    <dgm:pt modelId="{FAC2F82E-77E3-4F4D-B0CA-665422AAF55C}" type="parTrans" cxnId="{17B1918B-A9BF-43B0-A5A1-500C6C4D4454}">
      <dgm:prSet custT="1"/>
      <dgm:spPr/>
      <dgm:t>
        <a:bodyPr/>
        <a:lstStyle/>
        <a:p>
          <a:endParaRPr lang="en-US" sz="1600" b="1">
            <a:latin typeface="Simplified Arabic" pitchFamily="18" charset="-78"/>
            <a:cs typeface="Simplified Arabic" pitchFamily="18" charset="-78"/>
          </a:endParaRPr>
        </a:p>
      </dgm:t>
    </dgm:pt>
    <dgm:pt modelId="{3793F8B5-8FC4-409A-856F-8FC681C5CEDF}" type="sibTrans" cxnId="{17B1918B-A9BF-43B0-A5A1-500C6C4D4454}">
      <dgm:prSet/>
      <dgm:spPr/>
      <dgm:t>
        <a:bodyPr/>
        <a:lstStyle/>
        <a:p>
          <a:endParaRPr lang="en-US" sz="1600" b="1">
            <a:latin typeface="Simplified Arabic" pitchFamily="18" charset="-78"/>
            <a:cs typeface="Simplified Arabic" pitchFamily="18" charset="-78"/>
          </a:endParaRPr>
        </a:p>
      </dgm:t>
    </dgm:pt>
    <dgm:pt modelId="{0B2DF488-6601-4A96-8A9E-FDC89F06EF2C}">
      <dgm:prSet phldrT="[Text]" custT="1">
        <dgm:style>
          <a:lnRef idx="2">
            <a:schemeClr val="accent1"/>
          </a:lnRef>
          <a:fillRef idx="1">
            <a:schemeClr val="lt1"/>
          </a:fillRef>
          <a:effectRef idx="0">
            <a:schemeClr val="accent1"/>
          </a:effectRef>
          <a:fontRef idx="minor">
            <a:schemeClr val="dk1"/>
          </a:fontRef>
        </dgm:style>
      </dgm:prSet>
      <dgm:spPr>
        <a:xfrm>
          <a:off x="3213478" y="914400"/>
          <a:ext cx="1371598" cy="1371598"/>
        </a:xfrm>
      </dgm:spPr>
      <dgm:t>
        <a:bodyPr/>
        <a:lstStyle/>
        <a:p>
          <a:endParaRPr lang="ar-OM" sz="1600" b="1" dirty="0" smtClean="0">
            <a:latin typeface="Simplified Arabic" pitchFamily="18" charset="-78"/>
            <a:cs typeface="Simplified Arabic" pitchFamily="18" charset="-78"/>
          </a:endParaRPr>
        </a:p>
        <a:p>
          <a:pPr rtl="1"/>
          <a:r>
            <a:rPr lang="ar-OM" sz="1600" b="1" dirty="0" smtClean="0">
              <a:latin typeface="Simplified Arabic" pitchFamily="18" charset="-78"/>
              <a:cs typeface="Simplified Arabic" pitchFamily="18" charset="-78"/>
            </a:rPr>
            <a:t>زيادة نسبة الطلبة  المسجلين</a:t>
          </a:r>
        </a:p>
        <a:p>
          <a:r>
            <a:rPr lang="ar-OM" sz="1600" b="1" dirty="0" smtClean="0">
              <a:latin typeface="Simplified Arabic" pitchFamily="18" charset="-78"/>
              <a:cs typeface="Simplified Arabic" pitchFamily="18" charset="-78"/>
            </a:rPr>
            <a:t>(7مؤشرات)</a:t>
          </a:r>
          <a:endParaRPr lang="en-US" sz="1600" b="1" dirty="0">
            <a:latin typeface="Simplified Arabic" pitchFamily="18" charset="-78"/>
            <a:cs typeface="Simplified Arabic" pitchFamily="18" charset="-78"/>
          </a:endParaRPr>
        </a:p>
      </dgm:t>
    </dgm:pt>
    <dgm:pt modelId="{D27D6E2E-C748-4A8B-967B-59A13AD2CAA0}" type="parTrans" cxnId="{8F3F3D72-0833-4C5A-BE48-69C0EA4F6FEB}">
      <dgm:prSet custT="1"/>
      <dgm:spPr/>
      <dgm:t>
        <a:bodyPr/>
        <a:lstStyle/>
        <a:p>
          <a:endParaRPr lang="en-US" sz="1600" b="1">
            <a:latin typeface="Simplified Arabic" pitchFamily="18" charset="-78"/>
            <a:cs typeface="Simplified Arabic" pitchFamily="18" charset="-78"/>
          </a:endParaRPr>
        </a:p>
      </dgm:t>
    </dgm:pt>
    <dgm:pt modelId="{579F1FE4-C9FA-4B09-AE35-535B2C5D6110}" type="sibTrans" cxnId="{8F3F3D72-0833-4C5A-BE48-69C0EA4F6FEB}">
      <dgm:prSet/>
      <dgm:spPr/>
      <dgm:t>
        <a:bodyPr/>
        <a:lstStyle/>
        <a:p>
          <a:endParaRPr lang="en-US" sz="1600" b="1">
            <a:latin typeface="Simplified Arabic" pitchFamily="18" charset="-78"/>
            <a:cs typeface="Simplified Arabic" pitchFamily="18" charset="-78"/>
          </a:endParaRPr>
        </a:p>
      </dgm:t>
    </dgm:pt>
    <dgm:pt modelId="{1FCA4C4B-B10A-4344-9C3B-E0FF831B1B6D}">
      <dgm:prSet phldrT="[Text]" custT="1">
        <dgm:style>
          <a:lnRef idx="2">
            <a:schemeClr val="accent1"/>
          </a:lnRef>
          <a:fillRef idx="1">
            <a:schemeClr val="lt1"/>
          </a:fillRef>
          <a:effectRef idx="0">
            <a:schemeClr val="accent1"/>
          </a:effectRef>
          <a:fontRef idx="minor">
            <a:schemeClr val="dk1"/>
          </a:fontRef>
        </dgm:style>
      </dgm:prSet>
      <dgm:spPr>
        <a:xfrm>
          <a:off x="2057400" y="2070478"/>
          <a:ext cx="1371598" cy="1371598"/>
        </a:xfrm>
      </dgm:spPr>
      <dgm:t>
        <a:bodyPr/>
        <a:lstStyle/>
        <a:p>
          <a:pPr rtl="1"/>
          <a:r>
            <a:rPr lang="ar-OM" sz="1600" b="1" dirty="0" smtClean="0">
              <a:latin typeface="Simplified Arabic" pitchFamily="18" charset="-78"/>
              <a:cs typeface="Simplified Arabic" pitchFamily="18" charset="-78"/>
            </a:rPr>
            <a:t>رفع نسبة التقدم الدراسي وعامل إبقاء الطلبة على مقاعد الدراسة (4 مؤشرات)</a:t>
          </a:r>
        </a:p>
      </dgm:t>
    </dgm:pt>
    <dgm:pt modelId="{279D3586-9233-426A-B67E-39E93D7869B1}" type="parTrans" cxnId="{2A9F5519-DDBC-46F3-8B57-2E1245E7BC64}">
      <dgm:prSet custT="1"/>
      <dgm:spPr/>
      <dgm:t>
        <a:bodyPr/>
        <a:lstStyle/>
        <a:p>
          <a:endParaRPr lang="en-US" sz="1600" b="1">
            <a:latin typeface="Simplified Arabic" pitchFamily="18" charset="-78"/>
            <a:cs typeface="Simplified Arabic" pitchFamily="18" charset="-78"/>
          </a:endParaRPr>
        </a:p>
      </dgm:t>
    </dgm:pt>
    <dgm:pt modelId="{8EE5C052-FCA8-4CE0-BCB8-B6E32D589304}" type="sibTrans" cxnId="{2A9F5519-DDBC-46F3-8B57-2E1245E7BC64}">
      <dgm:prSet/>
      <dgm:spPr/>
      <dgm:t>
        <a:bodyPr/>
        <a:lstStyle/>
        <a:p>
          <a:endParaRPr lang="en-US" sz="1600" b="1">
            <a:latin typeface="Simplified Arabic" pitchFamily="18" charset="-78"/>
            <a:cs typeface="Simplified Arabic" pitchFamily="18" charset="-78"/>
          </a:endParaRPr>
        </a:p>
      </dgm:t>
    </dgm:pt>
    <dgm:pt modelId="{3588DC40-FC31-4751-8A81-970D0D221149}">
      <dgm:prSet phldrT="[Text]" custT="1">
        <dgm:style>
          <a:lnRef idx="2">
            <a:schemeClr val="accent1"/>
          </a:lnRef>
          <a:fillRef idx="1">
            <a:schemeClr val="lt1"/>
          </a:fillRef>
          <a:effectRef idx="0">
            <a:schemeClr val="accent1"/>
          </a:effectRef>
          <a:fontRef idx="minor">
            <a:schemeClr val="dk1"/>
          </a:fontRef>
        </dgm:style>
      </dgm:prSet>
      <dgm:spPr>
        <a:xfrm>
          <a:off x="901323" y="914400"/>
          <a:ext cx="1371598" cy="1371598"/>
        </a:xfrm>
      </dgm:spPr>
      <dgm:t>
        <a:bodyPr/>
        <a:lstStyle/>
        <a:p>
          <a:pPr rtl="1"/>
          <a:r>
            <a:rPr lang="ar-OM" sz="1600" b="1" dirty="0" smtClean="0">
              <a:latin typeface="Simplified Arabic" pitchFamily="18" charset="-78"/>
              <a:cs typeface="Simplified Arabic" pitchFamily="18" charset="-78"/>
            </a:rPr>
            <a:t>تعزيز معدلات توظيف الخريجين</a:t>
          </a:r>
        </a:p>
        <a:p>
          <a:r>
            <a:rPr lang="ar-OM" sz="1600" b="1" dirty="0" smtClean="0">
              <a:latin typeface="Simplified Arabic" pitchFamily="18" charset="-78"/>
              <a:cs typeface="Simplified Arabic" pitchFamily="18" charset="-78"/>
            </a:rPr>
            <a:t>(5 مؤشرات)</a:t>
          </a:r>
          <a:endParaRPr lang="en-US" sz="1600" b="1" dirty="0">
            <a:latin typeface="Simplified Arabic" pitchFamily="18" charset="-78"/>
            <a:cs typeface="Simplified Arabic" pitchFamily="18" charset="-78"/>
          </a:endParaRPr>
        </a:p>
      </dgm:t>
    </dgm:pt>
    <dgm:pt modelId="{E647E0B6-CE82-40EF-8417-CC78819C0026}" type="parTrans" cxnId="{2F4DC8F9-8C43-4367-B240-3ECB260CE00D}">
      <dgm:prSet custT="1"/>
      <dgm:spPr/>
      <dgm:t>
        <a:bodyPr/>
        <a:lstStyle/>
        <a:p>
          <a:endParaRPr lang="en-US" sz="1600" b="1">
            <a:latin typeface="Simplified Arabic" pitchFamily="18" charset="-78"/>
            <a:cs typeface="Simplified Arabic" pitchFamily="18" charset="-78"/>
          </a:endParaRPr>
        </a:p>
      </dgm:t>
    </dgm:pt>
    <dgm:pt modelId="{063F50D9-746E-479E-942B-0A7B4B6013E4}" type="sibTrans" cxnId="{2F4DC8F9-8C43-4367-B240-3ECB260CE00D}">
      <dgm:prSet/>
      <dgm:spPr/>
      <dgm:t>
        <a:bodyPr/>
        <a:lstStyle/>
        <a:p>
          <a:endParaRPr lang="en-US" sz="1600" b="1">
            <a:latin typeface="Simplified Arabic" pitchFamily="18" charset="-78"/>
            <a:cs typeface="Simplified Arabic" pitchFamily="18" charset="-78"/>
          </a:endParaRPr>
        </a:p>
      </dgm:t>
    </dgm:pt>
    <dgm:pt modelId="{695FABBF-2263-4659-8266-49732E32554C}" type="pres">
      <dgm:prSet presAssocID="{D4467F49-4AA8-417B-8F0B-6615EF35CB77}" presName="Name0" presStyleCnt="0">
        <dgm:presLayoutVars>
          <dgm:chMax val="1"/>
          <dgm:dir/>
          <dgm:animLvl val="ctr"/>
          <dgm:resizeHandles val="exact"/>
        </dgm:presLayoutVars>
      </dgm:prSet>
      <dgm:spPr/>
      <dgm:t>
        <a:bodyPr/>
        <a:lstStyle/>
        <a:p>
          <a:endParaRPr lang="en-GB"/>
        </a:p>
      </dgm:t>
    </dgm:pt>
    <dgm:pt modelId="{240B4F26-1146-42EE-81D2-CB33C50B2E25}" type="pres">
      <dgm:prSet presAssocID="{8DA9897A-23AD-490F-BF1D-D19BC766457D}" presName="centerShape" presStyleLbl="node0" presStyleIdx="0" presStyleCnt="1" custScaleX="158644" custScaleY="124874" custLinFactNeighborX="1634" custLinFactNeighborY="1476"/>
      <dgm:spPr/>
      <dgm:t>
        <a:bodyPr/>
        <a:lstStyle/>
        <a:p>
          <a:endParaRPr lang="en-GB"/>
        </a:p>
      </dgm:t>
    </dgm:pt>
    <dgm:pt modelId="{41D8FA8D-D227-4B73-95CD-A98208A82E70}" type="pres">
      <dgm:prSet presAssocID="{FAC2F82E-77E3-4F4D-B0CA-665422AAF55C}" presName="parTrans" presStyleLbl="sibTrans2D1" presStyleIdx="0" presStyleCnt="4"/>
      <dgm:spPr/>
      <dgm:t>
        <a:bodyPr/>
        <a:lstStyle/>
        <a:p>
          <a:endParaRPr lang="en-GB"/>
        </a:p>
      </dgm:t>
    </dgm:pt>
    <dgm:pt modelId="{B3C3CBD2-FCA2-4958-B0FB-FBC1CE0C3D9F}" type="pres">
      <dgm:prSet presAssocID="{FAC2F82E-77E3-4F4D-B0CA-665422AAF55C}" presName="connectorText" presStyleLbl="sibTrans2D1" presStyleIdx="0" presStyleCnt="4"/>
      <dgm:spPr/>
      <dgm:t>
        <a:bodyPr/>
        <a:lstStyle/>
        <a:p>
          <a:endParaRPr lang="en-GB"/>
        </a:p>
      </dgm:t>
    </dgm:pt>
    <dgm:pt modelId="{03817718-83F2-4F21-B68B-54C51369F18E}" type="pres">
      <dgm:prSet presAssocID="{0BDB9B74-DA7D-4704-AA2D-59FECFB45A74}" presName="node" presStyleLbl="node1" presStyleIdx="0" presStyleCnt="4" custScaleX="147146" custRadScaleRad="92142" custRadScaleInc="4517">
        <dgm:presLayoutVars>
          <dgm:bulletEnabled val="1"/>
        </dgm:presLayoutVars>
      </dgm:prSet>
      <dgm:spPr/>
      <dgm:t>
        <a:bodyPr/>
        <a:lstStyle/>
        <a:p>
          <a:endParaRPr lang="en-GB"/>
        </a:p>
      </dgm:t>
    </dgm:pt>
    <dgm:pt modelId="{24ECB481-1A52-489F-8714-593483671698}" type="pres">
      <dgm:prSet presAssocID="{D27D6E2E-C748-4A8B-967B-59A13AD2CAA0}" presName="parTrans" presStyleLbl="sibTrans2D1" presStyleIdx="1" presStyleCnt="4"/>
      <dgm:spPr/>
      <dgm:t>
        <a:bodyPr/>
        <a:lstStyle/>
        <a:p>
          <a:endParaRPr lang="en-GB"/>
        </a:p>
      </dgm:t>
    </dgm:pt>
    <dgm:pt modelId="{5BAD05EC-FF62-4A85-BBD2-0700A89BBA81}" type="pres">
      <dgm:prSet presAssocID="{D27D6E2E-C748-4A8B-967B-59A13AD2CAA0}" presName="connectorText" presStyleLbl="sibTrans2D1" presStyleIdx="1" presStyleCnt="4"/>
      <dgm:spPr/>
      <dgm:t>
        <a:bodyPr/>
        <a:lstStyle/>
        <a:p>
          <a:endParaRPr lang="en-GB"/>
        </a:p>
      </dgm:t>
    </dgm:pt>
    <dgm:pt modelId="{55B8501D-D5F7-47C8-B113-C4307B0E7C34}" type="pres">
      <dgm:prSet presAssocID="{0B2DF488-6601-4A96-8A9E-FDC89F06EF2C}" presName="node" presStyleLbl="node1" presStyleIdx="1" presStyleCnt="4" custScaleX="136578" custScaleY="106980" custRadScaleRad="121763" custRadScaleInc="-1904">
        <dgm:presLayoutVars>
          <dgm:bulletEnabled val="1"/>
        </dgm:presLayoutVars>
      </dgm:prSet>
      <dgm:spPr/>
      <dgm:t>
        <a:bodyPr/>
        <a:lstStyle/>
        <a:p>
          <a:endParaRPr lang="en-GB"/>
        </a:p>
      </dgm:t>
    </dgm:pt>
    <dgm:pt modelId="{4694910D-95E6-46FE-819B-79B741578F8E}" type="pres">
      <dgm:prSet presAssocID="{279D3586-9233-426A-B67E-39E93D7869B1}" presName="parTrans" presStyleLbl="sibTrans2D1" presStyleIdx="2" presStyleCnt="4"/>
      <dgm:spPr/>
      <dgm:t>
        <a:bodyPr/>
        <a:lstStyle/>
        <a:p>
          <a:endParaRPr lang="en-GB"/>
        </a:p>
      </dgm:t>
    </dgm:pt>
    <dgm:pt modelId="{5AA1DFEB-292A-4117-B128-308E9FC7DC58}" type="pres">
      <dgm:prSet presAssocID="{279D3586-9233-426A-B67E-39E93D7869B1}" presName="connectorText" presStyleLbl="sibTrans2D1" presStyleIdx="2" presStyleCnt="4"/>
      <dgm:spPr/>
      <dgm:t>
        <a:bodyPr/>
        <a:lstStyle/>
        <a:p>
          <a:endParaRPr lang="en-GB"/>
        </a:p>
      </dgm:t>
    </dgm:pt>
    <dgm:pt modelId="{2BA2A724-B413-46FA-AA43-4EADF7987F50}" type="pres">
      <dgm:prSet presAssocID="{1FCA4C4B-B10A-4344-9C3B-E0FF831B1B6D}" presName="node" presStyleLbl="node1" presStyleIdx="2" presStyleCnt="4" custScaleX="163323">
        <dgm:presLayoutVars>
          <dgm:bulletEnabled val="1"/>
        </dgm:presLayoutVars>
      </dgm:prSet>
      <dgm:spPr/>
      <dgm:t>
        <a:bodyPr/>
        <a:lstStyle/>
        <a:p>
          <a:endParaRPr lang="en-GB"/>
        </a:p>
      </dgm:t>
    </dgm:pt>
    <dgm:pt modelId="{274CD901-A118-4029-978D-F44EF25B562A}" type="pres">
      <dgm:prSet presAssocID="{E647E0B6-CE82-40EF-8417-CC78819C0026}" presName="parTrans" presStyleLbl="sibTrans2D1" presStyleIdx="3" presStyleCnt="4"/>
      <dgm:spPr/>
      <dgm:t>
        <a:bodyPr/>
        <a:lstStyle/>
        <a:p>
          <a:endParaRPr lang="en-GB"/>
        </a:p>
      </dgm:t>
    </dgm:pt>
    <dgm:pt modelId="{EA878710-7D7D-4156-A830-35C8548F4123}" type="pres">
      <dgm:prSet presAssocID="{E647E0B6-CE82-40EF-8417-CC78819C0026}" presName="connectorText" presStyleLbl="sibTrans2D1" presStyleIdx="3" presStyleCnt="4"/>
      <dgm:spPr/>
      <dgm:t>
        <a:bodyPr/>
        <a:lstStyle/>
        <a:p>
          <a:endParaRPr lang="en-GB"/>
        </a:p>
      </dgm:t>
    </dgm:pt>
    <dgm:pt modelId="{052B5A69-6C06-4F24-B4F4-6A3ECC196E31}" type="pres">
      <dgm:prSet presAssocID="{3588DC40-FC31-4751-8A81-970D0D221149}" presName="node" presStyleLbl="node1" presStyleIdx="3" presStyleCnt="4" custScaleX="147021" custRadScaleRad="128916" custRadScaleInc="1798">
        <dgm:presLayoutVars>
          <dgm:bulletEnabled val="1"/>
        </dgm:presLayoutVars>
      </dgm:prSet>
      <dgm:spPr/>
      <dgm:t>
        <a:bodyPr/>
        <a:lstStyle/>
        <a:p>
          <a:endParaRPr lang="en-GB"/>
        </a:p>
      </dgm:t>
    </dgm:pt>
  </dgm:ptLst>
  <dgm:cxnLst>
    <dgm:cxn modelId="{17B1918B-A9BF-43B0-A5A1-500C6C4D4454}" srcId="{8DA9897A-23AD-490F-BF1D-D19BC766457D}" destId="{0BDB9B74-DA7D-4704-AA2D-59FECFB45A74}" srcOrd="0" destOrd="0" parTransId="{FAC2F82E-77E3-4F4D-B0CA-665422AAF55C}" sibTransId="{3793F8B5-8FC4-409A-856F-8FC681C5CEDF}"/>
    <dgm:cxn modelId="{B8D32FF0-E218-46E7-951E-8EC3D7AC1937}" type="presOf" srcId="{D27D6E2E-C748-4A8B-967B-59A13AD2CAA0}" destId="{24ECB481-1A52-489F-8714-593483671698}" srcOrd="0" destOrd="0" presId="urn:microsoft.com/office/officeart/2005/8/layout/radial5"/>
    <dgm:cxn modelId="{8F3F3D72-0833-4C5A-BE48-69C0EA4F6FEB}" srcId="{8DA9897A-23AD-490F-BF1D-D19BC766457D}" destId="{0B2DF488-6601-4A96-8A9E-FDC89F06EF2C}" srcOrd="1" destOrd="0" parTransId="{D27D6E2E-C748-4A8B-967B-59A13AD2CAA0}" sibTransId="{579F1FE4-C9FA-4B09-AE35-535B2C5D6110}"/>
    <dgm:cxn modelId="{889DCD8F-8478-48B1-ACF1-9B396BB3B9C7}" srcId="{D4467F49-4AA8-417B-8F0B-6615EF35CB77}" destId="{8DA9897A-23AD-490F-BF1D-D19BC766457D}" srcOrd="0" destOrd="0" parTransId="{FD4DD5A9-D732-4384-B207-D7A5EDC18FA6}" sibTransId="{78722E61-745F-4A6B-9688-FB369AB9E61F}"/>
    <dgm:cxn modelId="{B2884370-A56F-4E00-8933-28CFD3CDF6D9}" type="presOf" srcId="{FAC2F82E-77E3-4F4D-B0CA-665422AAF55C}" destId="{B3C3CBD2-FCA2-4958-B0FB-FBC1CE0C3D9F}" srcOrd="1" destOrd="0" presId="urn:microsoft.com/office/officeart/2005/8/layout/radial5"/>
    <dgm:cxn modelId="{7279E439-EACD-4864-8D90-B957BA94E9A6}" type="presOf" srcId="{FAC2F82E-77E3-4F4D-B0CA-665422AAF55C}" destId="{41D8FA8D-D227-4B73-95CD-A98208A82E70}" srcOrd="0" destOrd="0" presId="urn:microsoft.com/office/officeart/2005/8/layout/radial5"/>
    <dgm:cxn modelId="{2F08E868-B20D-4EC9-B696-4114803B5BB2}" type="presOf" srcId="{D27D6E2E-C748-4A8B-967B-59A13AD2CAA0}" destId="{5BAD05EC-FF62-4A85-BBD2-0700A89BBA81}" srcOrd="1" destOrd="0" presId="urn:microsoft.com/office/officeart/2005/8/layout/radial5"/>
    <dgm:cxn modelId="{2A9F5519-DDBC-46F3-8B57-2E1245E7BC64}" srcId="{8DA9897A-23AD-490F-BF1D-D19BC766457D}" destId="{1FCA4C4B-B10A-4344-9C3B-E0FF831B1B6D}" srcOrd="2" destOrd="0" parTransId="{279D3586-9233-426A-B67E-39E93D7869B1}" sibTransId="{8EE5C052-FCA8-4CE0-BCB8-B6E32D589304}"/>
    <dgm:cxn modelId="{8D8662C7-BAD9-4F92-BA0E-63F65F868126}" type="presOf" srcId="{0BDB9B74-DA7D-4704-AA2D-59FECFB45A74}" destId="{03817718-83F2-4F21-B68B-54C51369F18E}" srcOrd="0" destOrd="0" presId="urn:microsoft.com/office/officeart/2005/8/layout/radial5"/>
    <dgm:cxn modelId="{2179A058-798B-4CEC-9213-47363B7035E8}" type="presOf" srcId="{1FCA4C4B-B10A-4344-9C3B-E0FF831B1B6D}" destId="{2BA2A724-B413-46FA-AA43-4EADF7987F50}" srcOrd="0" destOrd="0" presId="urn:microsoft.com/office/officeart/2005/8/layout/radial5"/>
    <dgm:cxn modelId="{65DC6097-2BE1-4119-9C62-F74AAB981DD1}" type="presOf" srcId="{8DA9897A-23AD-490F-BF1D-D19BC766457D}" destId="{240B4F26-1146-42EE-81D2-CB33C50B2E25}" srcOrd="0" destOrd="0" presId="urn:microsoft.com/office/officeart/2005/8/layout/radial5"/>
    <dgm:cxn modelId="{FB2B6129-38D9-47CF-A22F-9B0F7F7A6CB5}" type="presOf" srcId="{E647E0B6-CE82-40EF-8417-CC78819C0026}" destId="{274CD901-A118-4029-978D-F44EF25B562A}" srcOrd="0" destOrd="0" presId="urn:microsoft.com/office/officeart/2005/8/layout/radial5"/>
    <dgm:cxn modelId="{95661278-258D-4937-9A32-0EEB006220D6}" type="presOf" srcId="{3588DC40-FC31-4751-8A81-970D0D221149}" destId="{052B5A69-6C06-4F24-B4F4-6A3ECC196E31}" srcOrd="0" destOrd="0" presId="urn:microsoft.com/office/officeart/2005/8/layout/radial5"/>
    <dgm:cxn modelId="{4C4A1A48-839F-4EC3-BD8C-BB9626BDC13E}" type="presOf" srcId="{D4467F49-4AA8-417B-8F0B-6615EF35CB77}" destId="{695FABBF-2263-4659-8266-49732E32554C}" srcOrd="0" destOrd="0" presId="urn:microsoft.com/office/officeart/2005/8/layout/radial5"/>
    <dgm:cxn modelId="{2061CA31-C544-4E96-BA43-D760FC0FBF72}" type="presOf" srcId="{279D3586-9233-426A-B67E-39E93D7869B1}" destId="{5AA1DFEB-292A-4117-B128-308E9FC7DC58}" srcOrd="1" destOrd="0" presId="urn:microsoft.com/office/officeart/2005/8/layout/radial5"/>
    <dgm:cxn modelId="{1A19703F-3F25-440F-909C-D8BD3BB69613}" type="presOf" srcId="{279D3586-9233-426A-B67E-39E93D7869B1}" destId="{4694910D-95E6-46FE-819B-79B741578F8E}" srcOrd="0" destOrd="0" presId="urn:microsoft.com/office/officeart/2005/8/layout/radial5"/>
    <dgm:cxn modelId="{A59B3B50-6BB2-4236-98F0-83D6C466E570}" type="presOf" srcId="{E647E0B6-CE82-40EF-8417-CC78819C0026}" destId="{EA878710-7D7D-4156-A830-35C8548F4123}" srcOrd="1" destOrd="0" presId="urn:microsoft.com/office/officeart/2005/8/layout/radial5"/>
    <dgm:cxn modelId="{2F4DC8F9-8C43-4367-B240-3ECB260CE00D}" srcId="{8DA9897A-23AD-490F-BF1D-D19BC766457D}" destId="{3588DC40-FC31-4751-8A81-970D0D221149}" srcOrd="3" destOrd="0" parTransId="{E647E0B6-CE82-40EF-8417-CC78819C0026}" sibTransId="{063F50D9-746E-479E-942B-0A7B4B6013E4}"/>
    <dgm:cxn modelId="{7CB1D364-C9AA-44DE-9451-73580EEA74D0}" type="presOf" srcId="{0B2DF488-6601-4A96-8A9E-FDC89F06EF2C}" destId="{55B8501D-D5F7-47C8-B113-C4307B0E7C34}" srcOrd="0" destOrd="0" presId="urn:microsoft.com/office/officeart/2005/8/layout/radial5"/>
    <dgm:cxn modelId="{84B5C56D-1CD0-46E3-9E57-9737CA3BE302}" type="presParOf" srcId="{695FABBF-2263-4659-8266-49732E32554C}" destId="{240B4F26-1146-42EE-81D2-CB33C50B2E25}" srcOrd="0" destOrd="0" presId="urn:microsoft.com/office/officeart/2005/8/layout/radial5"/>
    <dgm:cxn modelId="{C44DF64C-E2CF-4908-A52D-62BDA03B8FA4}" type="presParOf" srcId="{695FABBF-2263-4659-8266-49732E32554C}" destId="{41D8FA8D-D227-4B73-95CD-A98208A82E70}" srcOrd="1" destOrd="0" presId="urn:microsoft.com/office/officeart/2005/8/layout/radial5"/>
    <dgm:cxn modelId="{CDD5E2F7-DEA3-4894-A77C-5E0316F387C5}" type="presParOf" srcId="{41D8FA8D-D227-4B73-95CD-A98208A82E70}" destId="{B3C3CBD2-FCA2-4958-B0FB-FBC1CE0C3D9F}" srcOrd="0" destOrd="0" presId="urn:microsoft.com/office/officeart/2005/8/layout/radial5"/>
    <dgm:cxn modelId="{6E56FCF7-67AD-46A6-BAAC-7F074E918B6E}" type="presParOf" srcId="{695FABBF-2263-4659-8266-49732E32554C}" destId="{03817718-83F2-4F21-B68B-54C51369F18E}" srcOrd="2" destOrd="0" presId="urn:microsoft.com/office/officeart/2005/8/layout/radial5"/>
    <dgm:cxn modelId="{C29FC547-E687-452F-83D2-83276E6C29A7}" type="presParOf" srcId="{695FABBF-2263-4659-8266-49732E32554C}" destId="{24ECB481-1A52-489F-8714-593483671698}" srcOrd="3" destOrd="0" presId="urn:microsoft.com/office/officeart/2005/8/layout/radial5"/>
    <dgm:cxn modelId="{41747C25-6E30-438E-AFEF-372222FBA8AB}" type="presParOf" srcId="{24ECB481-1A52-489F-8714-593483671698}" destId="{5BAD05EC-FF62-4A85-BBD2-0700A89BBA81}" srcOrd="0" destOrd="0" presId="urn:microsoft.com/office/officeart/2005/8/layout/radial5"/>
    <dgm:cxn modelId="{8FA42150-A030-48D2-9549-7A6B05E1CD22}" type="presParOf" srcId="{695FABBF-2263-4659-8266-49732E32554C}" destId="{55B8501D-D5F7-47C8-B113-C4307B0E7C34}" srcOrd="4" destOrd="0" presId="urn:microsoft.com/office/officeart/2005/8/layout/radial5"/>
    <dgm:cxn modelId="{20F2CCEB-8580-48CE-8D12-90F4DB8782B1}" type="presParOf" srcId="{695FABBF-2263-4659-8266-49732E32554C}" destId="{4694910D-95E6-46FE-819B-79B741578F8E}" srcOrd="5" destOrd="0" presId="urn:microsoft.com/office/officeart/2005/8/layout/radial5"/>
    <dgm:cxn modelId="{9D7E1F9B-640E-4FD3-A3B0-50CC97276DA0}" type="presParOf" srcId="{4694910D-95E6-46FE-819B-79B741578F8E}" destId="{5AA1DFEB-292A-4117-B128-308E9FC7DC58}" srcOrd="0" destOrd="0" presId="urn:microsoft.com/office/officeart/2005/8/layout/radial5"/>
    <dgm:cxn modelId="{855AB413-9BFD-4F38-9470-5E96582C5F67}" type="presParOf" srcId="{695FABBF-2263-4659-8266-49732E32554C}" destId="{2BA2A724-B413-46FA-AA43-4EADF7987F50}" srcOrd="6" destOrd="0" presId="urn:microsoft.com/office/officeart/2005/8/layout/radial5"/>
    <dgm:cxn modelId="{6FB017CA-A353-4B00-A6ED-6F5AACECED0B}" type="presParOf" srcId="{695FABBF-2263-4659-8266-49732E32554C}" destId="{274CD901-A118-4029-978D-F44EF25B562A}" srcOrd="7" destOrd="0" presId="urn:microsoft.com/office/officeart/2005/8/layout/radial5"/>
    <dgm:cxn modelId="{1E0DBF1C-B69D-4E4D-8456-25B853A13B0A}" type="presParOf" srcId="{274CD901-A118-4029-978D-F44EF25B562A}" destId="{EA878710-7D7D-4156-A830-35C8548F4123}" srcOrd="0" destOrd="0" presId="urn:microsoft.com/office/officeart/2005/8/layout/radial5"/>
    <dgm:cxn modelId="{BA986E7D-F37B-47C0-8412-E6BACF5716A0}" type="presParOf" srcId="{695FABBF-2263-4659-8266-49732E32554C}" destId="{052B5A69-6C06-4F24-B4F4-6A3ECC196E31}"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CA1A20-3B1A-4D92-A89B-1A56C2F61FD1}" type="doc">
      <dgm:prSet loTypeId="urn:microsoft.com/office/officeart/2005/8/layout/radial5" loCatId="cycle" qsTypeId="urn:microsoft.com/office/officeart/2005/8/quickstyle/simple2" qsCatId="simple" csTypeId="urn:microsoft.com/office/officeart/2005/8/colors/accent1_1" csCatId="accent1" phldr="1"/>
      <dgm:spPr/>
      <dgm:t>
        <a:bodyPr/>
        <a:lstStyle/>
        <a:p>
          <a:endParaRPr lang="en-US"/>
        </a:p>
      </dgm:t>
    </dgm:pt>
    <dgm:pt modelId="{B70A5AEA-2A23-4C09-8BE0-A489CCB97829}">
      <dgm:prSet phldrT="[Text]" custT="1">
        <dgm:style>
          <a:lnRef idx="3">
            <a:schemeClr val="lt1"/>
          </a:lnRef>
          <a:fillRef idx="1">
            <a:schemeClr val="accent1"/>
          </a:fillRef>
          <a:effectRef idx="1">
            <a:schemeClr val="accent1"/>
          </a:effectRef>
          <a:fontRef idx="minor">
            <a:schemeClr val="lt1"/>
          </a:fontRef>
        </dgm:style>
      </dgm:prSet>
      <dgm:spPr>
        <a:xfrm>
          <a:off x="2232626" y="1140990"/>
          <a:ext cx="2840421" cy="2842468"/>
        </a:xfrm>
      </dgm:spPr>
      <dgm:t>
        <a:bodyPr/>
        <a:lstStyle/>
        <a:p>
          <a:pPr rtl="1">
            <a:lnSpc>
              <a:spcPts val="1900"/>
            </a:lnSpc>
          </a:pPr>
          <a:r>
            <a:rPr lang="ar-OM" sz="1400" b="1" dirty="0" smtClean="0">
              <a:solidFill>
                <a:schemeClr val="bg1"/>
              </a:solidFill>
              <a:latin typeface="Simplified Arabic" pitchFamily="18" charset="-78"/>
              <a:cs typeface="Simplified Arabic" pitchFamily="18" charset="-78"/>
            </a:rPr>
            <a:t>2. خلق ثقافة التميز والإنجاز الأكاديمي </a:t>
          </a:r>
        </a:p>
        <a:p>
          <a:pPr rtl="1">
            <a:lnSpc>
              <a:spcPts val="1900"/>
            </a:lnSpc>
          </a:pPr>
          <a:r>
            <a:rPr lang="ar-OM" sz="1400" b="1" dirty="0" smtClean="0">
              <a:solidFill>
                <a:schemeClr val="bg1"/>
              </a:solidFill>
              <a:latin typeface="Simplified Arabic" pitchFamily="18" charset="-78"/>
              <a:cs typeface="Simplified Arabic" pitchFamily="18" charset="-78"/>
            </a:rPr>
            <a:t>(57 مؤشر)</a:t>
          </a:r>
          <a:endParaRPr lang="en-US" sz="1400" b="1" dirty="0">
            <a:solidFill>
              <a:schemeClr val="bg1"/>
            </a:solidFill>
            <a:latin typeface="Simplified Arabic" pitchFamily="18" charset="-78"/>
            <a:cs typeface="Simplified Arabic" pitchFamily="18" charset="-78"/>
          </a:endParaRPr>
        </a:p>
      </dgm:t>
    </dgm:pt>
    <dgm:pt modelId="{DF860EC1-D10E-4506-BEF8-9E4E65CD65C5}" type="parTrans" cxnId="{BED126E6-B21F-4A6E-94D8-BC4C047685F2}">
      <dgm:prSet/>
      <dgm:spPr/>
      <dgm:t>
        <a:bodyPr/>
        <a:lstStyle/>
        <a:p>
          <a:endParaRPr lang="en-US" sz="1200" b="1">
            <a:latin typeface="Simplified Arabic" pitchFamily="18" charset="-78"/>
            <a:cs typeface="Simplified Arabic" pitchFamily="18" charset="-78"/>
          </a:endParaRPr>
        </a:p>
      </dgm:t>
    </dgm:pt>
    <dgm:pt modelId="{286354D2-D51F-4D27-A78D-813E8556E0DD}" type="sibTrans" cxnId="{BED126E6-B21F-4A6E-94D8-BC4C047685F2}">
      <dgm:prSet/>
      <dgm:spPr/>
      <dgm:t>
        <a:bodyPr/>
        <a:lstStyle/>
        <a:p>
          <a:endParaRPr lang="en-US" sz="1200" b="1">
            <a:latin typeface="Simplified Arabic" pitchFamily="18" charset="-78"/>
            <a:cs typeface="Simplified Arabic" pitchFamily="18" charset="-78"/>
          </a:endParaRPr>
        </a:p>
      </dgm:t>
    </dgm:pt>
    <dgm:pt modelId="{955AB883-81E4-446C-ACFE-F71CE2FAD107}">
      <dgm:prSet phldrT="[Text]" custT="1"/>
      <dgm:spPr>
        <a:xfrm>
          <a:off x="2942220" y="507"/>
          <a:ext cx="1421234" cy="1421234"/>
        </a:xfrm>
      </dgm:spPr>
      <dgm:t>
        <a:bodyPr/>
        <a:lstStyle/>
        <a:p>
          <a:pPr rtl="1"/>
          <a:r>
            <a:rPr lang="ar-OM" sz="1200" b="1" dirty="0" smtClean="0">
              <a:latin typeface="Simplified Arabic" pitchFamily="18" charset="-78"/>
              <a:cs typeface="Simplified Arabic" pitchFamily="18" charset="-78"/>
            </a:rPr>
            <a:t>توضيح إستراتيجيات المؤسسة </a:t>
          </a:r>
        </a:p>
        <a:p>
          <a:r>
            <a:rPr lang="ar-OM" sz="1200" b="1" dirty="0" smtClean="0">
              <a:latin typeface="Simplified Arabic" pitchFamily="18" charset="-78"/>
              <a:cs typeface="Simplified Arabic" pitchFamily="18" charset="-78"/>
            </a:rPr>
            <a:t>(3 مؤشرات)</a:t>
          </a:r>
        </a:p>
      </dgm:t>
    </dgm:pt>
    <dgm:pt modelId="{1951722D-0E17-4BB1-A87C-39CA2F092109}" type="sibTrans" cxnId="{2331E9FF-D6BA-4235-A8E3-1ACFF92F4FCF}">
      <dgm:prSet/>
      <dgm:spPr/>
      <dgm:t>
        <a:bodyPr/>
        <a:lstStyle/>
        <a:p>
          <a:endParaRPr lang="en-US" sz="1200" b="1">
            <a:latin typeface="Simplified Arabic" pitchFamily="18" charset="-78"/>
            <a:cs typeface="Simplified Arabic" pitchFamily="18" charset="-78"/>
          </a:endParaRPr>
        </a:p>
      </dgm:t>
    </dgm:pt>
    <dgm:pt modelId="{E58D8AF4-A230-4725-94A7-63F9BD95D6BD}" type="parTrans" cxnId="{2331E9FF-D6BA-4235-A8E3-1ACFF92F4FCF}">
      <dgm:prSet custT="1"/>
      <dgm:spPr/>
      <dgm:t>
        <a:bodyPr/>
        <a:lstStyle/>
        <a:p>
          <a:endParaRPr lang="en-US" sz="1200" b="1">
            <a:latin typeface="Simplified Arabic" pitchFamily="18" charset="-78"/>
            <a:cs typeface="Simplified Arabic" pitchFamily="18" charset="-78"/>
          </a:endParaRPr>
        </a:p>
      </dgm:t>
    </dgm:pt>
    <dgm:pt modelId="{859A772D-746C-4A47-B0A1-F702176E9D27}">
      <dgm:prSet phldrT="[Text]" custT="1"/>
      <dgm:spPr>
        <a:xfrm>
          <a:off x="4030270" y="354036"/>
          <a:ext cx="1421234" cy="1421234"/>
        </a:xfrm>
      </dgm:spPr>
      <dgm:t>
        <a:bodyPr/>
        <a:lstStyle/>
        <a:p>
          <a:pPr rtl="1"/>
          <a:r>
            <a:rPr lang="ar-OM" sz="1200" b="1" dirty="0" smtClean="0">
              <a:latin typeface="Simplified Arabic" pitchFamily="18" charset="-78"/>
              <a:cs typeface="Simplified Arabic" pitchFamily="18" charset="-78"/>
            </a:rPr>
            <a:t>تعزيز عملية التعلم والتعليم</a:t>
          </a:r>
        </a:p>
        <a:p>
          <a:r>
            <a:rPr lang="ar-OM" sz="1200" b="1" dirty="0" smtClean="0">
              <a:latin typeface="Simplified Arabic" pitchFamily="18" charset="-78"/>
              <a:cs typeface="Simplified Arabic" pitchFamily="18" charset="-78"/>
            </a:rPr>
            <a:t>(12مؤشر)</a:t>
          </a:r>
          <a:endParaRPr lang="en-US" sz="1200" b="1" dirty="0">
            <a:latin typeface="Simplified Arabic" pitchFamily="18" charset="-78"/>
            <a:cs typeface="Simplified Arabic" pitchFamily="18" charset="-78"/>
          </a:endParaRPr>
        </a:p>
      </dgm:t>
    </dgm:pt>
    <dgm:pt modelId="{1D5AB03A-1610-46E8-91BA-710EAE301AAB}" type="parTrans" cxnId="{6B54F98D-E40B-4470-8639-DFD8CEC591B9}">
      <dgm:prSet custT="1"/>
      <dgm:spPr/>
      <dgm:t>
        <a:bodyPr/>
        <a:lstStyle/>
        <a:p>
          <a:endParaRPr lang="en-US" sz="1200" b="1">
            <a:latin typeface="Simplified Arabic" pitchFamily="18" charset="-78"/>
            <a:cs typeface="Simplified Arabic" pitchFamily="18" charset="-78"/>
          </a:endParaRPr>
        </a:p>
      </dgm:t>
    </dgm:pt>
    <dgm:pt modelId="{F4EAC3CB-4024-43EB-B49C-3FF78F2816B3}" type="sibTrans" cxnId="{6B54F98D-E40B-4470-8639-DFD8CEC591B9}">
      <dgm:prSet/>
      <dgm:spPr/>
      <dgm:t>
        <a:bodyPr/>
        <a:lstStyle/>
        <a:p>
          <a:endParaRPr lang="en-US" sz="1200" b="1">
            <a:latin typeface="Simplified Arabic" pitchFamily="18" charset="-78"/>
            <a:cs typeface="Simplified Arabic" pitchFamily="18" charset="-78"/>
          </a:endParaRPr>
        </a:p>
      </dgm:t>
    </dgm:pt>
    <dgm:pt modelId="{85C2DDD7-0D37-4B9C-86FB-50CACCC380E2}">
      <dgm:prSet phldrT="[Text]" custT="1"/>
      <dgm:spPr>
        <a:xfrm>
          <a:off x="4702721" y="1279586"/>
          <a:ext cx="1421234" cy="1421234"/>
        </a:xfrm>
      </dgm:spPr>
      <dgm:t>
        <a:bodyPr/>
        <a:lstStyle/>
        <a:p>
          <a:pPr algn="ctr" rtl="1"/>
          <a:r>
            <a:rPr lang="ar-OM" sz="1200" b="1" dirty="0" smtClean="0">
              <a:latin typeface="Simplified Arabic" pitchFamily="18" charset="-78"/>
              <a:cs typeface="Simplified Arabic" pitchFamily="18" charset="-78"/>
            </a:rPr>
            <a:t> تطوير أداء الطلبة وفق أعلى المعايير</a:t>
          </a:r>
        </a:p>
        <a:p>
          <a:pPr algn="ctr"/>
          <a:r>
            <a:rPr lang="ar-OM" sz="1200" b="1" dirty="0" smtClean="0">
              <a:latin typeface="Simplified Arabic" pitchFamily="18" charset="-78"/>
              <a:cs typeface="Simplified Arabic" pitchFamily="18" charset="-78"/>
            </a:rPr>
            <a:t>(6 مؤشرات)</a:t>
          </a:r>
          <a:endParaRPr lang="en-US" sz="1200" b="1" dirty="0">
            <a:latin typeface="Simplified Arabic" pitchFamily="18" charset="-78"/>
            <a:cs typeface="Simplified Arabic" pitchFamily="18" charset="-78"/>
          </a:endParaRPr>
        </a:p>
      </dgm:t>
    </dgm:pt>
    <dgm:pt modelId="{7F573ED2-2837-424B-B109-C322EEFD6E96}" type="parTrans" cxnId="{E045E9E5-D42E-46B6-ACB5-0F6210708445}">
      <dgm:prSet custT="1"/>
      <dgm:spPr/>
      <dgm:t>
        <a:bodyPr/>
        <a:lstStyle/>
        <a:p>
          <a:endParaRPr lang="en-US" sz="1200" b="1">
            <a:latin typeface="Simplified Arabic" pitchFamily="18" charset="-78"/>
            <a:cs typeface="Simplified Arabic" pitchFamily="18" charset="-78"/>
          </a:endParaRPr>
        </a:p>
      </dgm:t>
    </dgm:pt>
    <dgm:pt modelId="{E77DC096-73D0-4D74-91E8-E4029814299B}" type="sibTrans" cxnId="{E045E9E5-D42E-46B6-ACB5-0F6210708445}">
      <dgm:prSet/>
      <dgm:spPr/>
      <dgm:t>
        <a:bodyPr/>
        <a:lstStyle/>
        <a:p>
          <a:endParaRPr lang="en-US" sz="1200" b="1">
            <a:latin typeface="Simplified Arabic" pitchFamily="18" charset="-78"/>
            <a:cs typeface="Simplified Arabic" pitchFamily="18" charset="-78"/>
          </a:endParaRPr>
        </a:p>
      </dgm:t>
    </dgm:pt>
    <dgm:pt modelId="{8148C8DE-A631-4122-92CA-AF4434DBAFCE}">
      <dgm:prSet phldrT="[Text]" custT="1"/>
      <dgm:spPr>
        <a:xfrm>
          <a:off x="4702721" y="2423629"/>
          <a:ext cx="1421234" cy="1421234"/>
        </a:xfrm>
      </dgm:spPr>
      <dgm:t>
        <a:bodyPr/>
        <a:lstStyle/>
        <a:p>
          <a:pPr rtl="1"/>
          <a:r>
            <a:rPr lang="ar-OM" sz="1200" b="1" dirty="0" smtClean="0">
              <a:latin typeface="Simplified Arabic" pitchFamily="18" charset="-78"/>
              <a:cs typeface="Simplified Arabic" pitchFamily="18" charset="-78"/>
            </a:rPr>
            <a:t>تطوير قدرات التعلم لدى الطلبة</a:t>
          </a:r>
        </a:p>
        <a:p>
          <a:pPr rtl="1"/>
          <a:r>
            <a:rPr lang="ar-OM" sz="1200" b="1" dirty="0" smtClean="0">
              <a:latin typeface="Simplified Arabic" pitchFamily="18" charset="-78"/>
              <a:cs typeface="Simplified Arabic" pitchFamily="18" charset="-78"/>
            </a:rPr>
            <a:t>(4 مؤشرات)</a:t>
          </a:r>
        </a:p>
      </dgm:t>
    </dgm:pt>
    <dgm:pt modelId="{0A9594B6-A23F-4156-8227-8C93D34DB885}" type="parTrans" cxnId="{F34E19E9-4802-4772-B0F7-7B89DDDDC960}">
      <dgm:prSet custT="1"/>
      <dgm:spPr/>
      <dgm:t>
        <a:bodyPr/>
        <a:lstStyle/>
        <a:p>
          <a:endParaRPr lang="en-US" sz="1200" b="1">
            <a:latin typeface="Simplified Arabic" pitchFamily="18" charset="-78"/>
            <a:cs typeface="Simplified Arabic" pitchFamily="18" charset="-78"/>
          </a:endParaRPr>
        </a:p>
      </dgm:t>
    </dgm:pt>
    <dgm:pt modelId="{86A94871-8431-424A-ADD9-FA711E672499}" type="sibTrans" cxnId="{F34E19E9-4802-4772-B0F7-7B89DDDDC960}">
      <dgm:prSet/>
      <dgm:spPr/>
      <dgm:t>
        <a:bodyPr/>
        <a:lstStyle/>
        <a:p>
          <a:endParaRPr lang="en-US" sz="1200" b="1">
            <a:latin typeface="Simplified Arabic" pitchFamily="18" charset="-78"/>
            <a:cs typeface="Simplified Arabic" pitchFamily="18" charset="-78"/>
          </a:endParaRPr>
        </a:p>
      </dgm:t>
    </dgm:pt>
    <dgm:pt modelId="{E9281C38-8724-44C1-A5BE-71E3D259E438}">
      <dgm:prSet phldrT="[Text]" custT="1"/>
      <dgm:spPr>
        <a:xfrm>
          <a:off x="4030270" y="3349179"/>
          <a:ext cx="1421234" cy="1421234"/>
        </a:xfrm>
      </dgm:spPr>
      <dgm:t>
        <a:bodyPr/>
        <a:lstStyle/>
        <a:p>
          <a:endParaRPr lang="ar-OM" sz="1200" b="1" dirty="0" smtClean="0">
            <a:latin typeface="Simplified Arabic" pitchFamily="18" charset="-78"/>
            <a:cs typeface="Simplified Arabic" pitchFamily="18" charset="-78"/>
          </a:endParaRPr>
        </a:p>
        <a:p>
          <a:pPr rtl="1"/>
          <a:r>
            <a:rPr lang="ar-OM" sz="1200" b="1" dirty="0" smtClean="0">
              <a:latin typeface="Simplified Arabic" pitchFamily="18" charset="-78"/>
              <a:cs typeface="Simplified Arabic" pitchFamily="18" charset="-78"/>
            </a:rPr>
            <a:t>تطوير أداء التنفيذين  </a:t>
          </a:r>
        </a:p>
        <a:p>
          <a:r>
            <a:rPr lang="ar-OM" sz="1200" b="1" dirty="0" smtClean="0">
              <a:latin typeface="Simplified Arabic" pitchFamily="18" charset="-78"/>
              <a:cs typeface="Simplified Arabic" pitchFamily="18" charset="-78"/>
            </a:rPr>
            <a:t>(4 مؤشرات)</a:t>
          </a:r>
        </a:p>
        <a:p>
          <a:endParaRPr lang="en-US" sz="1200" b="1" dirty="0">
            <a:latin typeface="Simplified Arabic" pitchFamily="18" charset="-78"/>
            <a:cs typeface="Simplified Arabic" pitchFamily="18" charset="-78"/>
          </a:endParaRPr>
        </a:p>
      </dgm:t>
    </dgm:pt>
    <dgm:pt modelId="{30E0E286-D202-4A7C-AF7F-2A8DE080D962}" type="parTrans" cxnId="{E186C1C0-EC05-4E76-8D5C-AF9FB2693F59}">
      <dgm:prSet custT="1"/>
      <dgm:spPr/>
      <dgm:t>
        <a:bodyPr/>
        <a:lstStyle/>
        <a:p>
          <a:endParaRPr lang="en-US" sz="1200" b="1">
            <a:latin typeface="Simplified Arabic" pitchFamily="18" charset="-78"/>
            <a:cs typeface="Simplified Arabic" pitchFamily="18" charset="-78"/>
          </a:endParaRPr>
        </a:p>
      </dgm:t>
    </dgm:pt>
    <dgm:pt modelId="{1385D6BB-630F-41F1-9C7A-76FCA974A2D9}" type="sibTrans" cxnId="{E186C1C0-EC05-4E76-8D5C-AF9FB2693F59}">
      <dgm:prSet/>
      <dgm:spPr/>
      <dgm:t>
        <a:bodyPr/>
        <a:lstStyle/>
        <a:p>
          <a:endParaRPr lang="en-US" sz="1200" b="1">
            <a:latin typeface="Simplified Arabic" pitchFamily="18" charset="-78"/>
            <a:cs typeface="Simplified Arabic" pitchFamily="18" charset="-78"/>
          </a:endParaRPr>
        </a:p>
      </dgm:t>
    </dgm:pt>
    <dgm:pt modelId="{8C28F8E7-26D6-4334-BD24-B9B8249DFF73}">
      <dgm:prSet phldrT="[Text]" custT="1"/>
      <dgm:spPr>
        <a:xfrm>
          <a:off x="2942220" y="3702708"/>
          <a:ext cx="1421234" cy="1421234"/>
        </a:xfrm>
      </dgm:spPr>
      <dgm:t>
        <a:bodyPr/>
        <a:lstStyle/>
        <a:p>
          <a:pPr>
            <a:lnSpc>
              <a:spcPts val="1300"/>
            </a:lnSpc>
          </a:pPr>
          <a:r>
            <a:rPr lang="ar-OM" sz="1200" b="1" dirty="0" smtClean="0">
              <a:latin typeface="Simplified Arabic" pitchFamily="18" charset="-78"/>
              <a:cs typeface="Simplified Arabic" pitchFamily="18" charset="-78"/>
            </a:rPr>
            <a:t>تطوير أداء الموظفين الأكاديميين </a:t>
          </a:r>
        </a:p>
        <a:p>
          <a:pPr>
            <a:lnSpc>
              <a:spcPct val="90000"/>
            </a:lnSpc>
          </a:pPr>
          <a:r>
            <a:rPr lang="ar-OM" sz="1200" b="1" dirty="0" smtClean="0">
              <a:latin typeface="Simplified Arabic" pitchFamily="18" charset="-78"/>
              <a:cs typeface="Simplified Arabic" pitchFamily="18" charset="-78"/>
            </a:rPr>
            <a:t>(7 مؤشرات)</a:t>
          </a:r>
          <a:endParaRPr lang="en-US" sz="1200" b="1" dirty="0">
            <a:latin typeface="Simplified Arabic" pitchFamily="18" charset="-78"/>
            <a:cs typeface="Simplified Arabic" pitchFamily="18" charset="-78"/>
          </a:endParaRPr>
        </a:p>
      </dgm:t>
    </dgm:pt>
    <dgm:pt modelId="{463C5307-ECAA-4763-B7A4-483AA361336B}" type="parTrans" cxnId="{A6A66785-7A37-4EAB-BAD9-D89FCB70E6AA}">
      <dgm:prSet custT="1"/>
      <dgm:spPr/>
      <dgm:t>
        <a:bodyPr/>
        <a:lstStyle/>
        <a:p>
          <a:endParaRPr lang="en-US" sz="1200" b="1">
            <a:latin typeface="Simplified Arabic" pitchFamily="18" charset="-78"/>
            <a:cs typeface="Simplified Arabic" pitchFamily="18" charset="-78"/>
          </a:endParaRPr>
        </a:p>
      </dgm:t>
    </dgm:pt>
    <dgm:pt modelId="{47BBC5AB-A1C9-443A-BA0B-F4D36DEF6ABA}" type="sibTrans" cxnId="{A6A66785-7A37-4EAB-BAD9-D89FCB70E6AA}">
      <dgm:prSet/>
      <dgm:spPr/>
      <dgm:t>
        <a:bodyPr/>
        <a:lstStyle/>
        <a:p>
          <a:endParaRPr lang="en-US" sz="1200" b="1">
            <a:latin typeface="Simplified Arabic" pitchFamily="18" charset="-78"/>
            <a:cs typeface="Simplified Arabic" pitchFamily="18" charset="-78"/>
          </a:endParaRPr>
        </a:p>
      </dgm:t>
    </dgm:pt>
    <dgm:pt modelId="{41D068D2-103E-446F-8BC6-1254B62DBA72}">
      <dgm:prSet phldrT="[Text]" custT="1"/>
      <dgm:spPr>
        <a:xfrm>
          <a:off x="1854170" y="3349179"/>
          <a:ext cx="1421234" cy="1421234"/>
        </a:xfrm>
      </dgm:spPr>
      <dgm:t>
        <a:bodyPr/>
        <a:lstStyle/>
        <a:p>
          <a:pPr>
            <a:lnSpc>
              <a:spcPts val="1300"/>
            </a:lnSpc>
          </a:pPr>
          <a:r>
            <a:rPr lang="en-US" sz="1200" b="1" dirty="0" smtClean="0">
              <a:latin typeface="Simplified Arabic" pitchFamily="18" charset="-78"/>
              <a:cs typeface="Simplified Arabic" pitchFamily="18" charset="-78"/>
            </a:rPr>
            <a:t>                            </a:t>
          </a:r>
          <a:r>
            <a:rPr lang="ar-OM" sz="1200" b="1" dirty="0" smtClean="0">
              <a:latin typeface="Simplified Arabic" pitchFamily="18" charset="-78"/>
              <a:cs typeface="Simplified Arabic" pitchFamily="18" charset="-78"/>
            </a:rPr>
            <a:t>تطوير أداء العاملين (غير الأكاديمين)</a:t>
          </a:r>
        </a:p>
        <a:p>
          <a:pPr>
            <a:lnSpc>
              <a:spcPts val="1300"/>
            </a:lnSpc>
          </a:pPr>
          <a:r>
            <a:rPr lang="ar-OM" sz="1200" b="1" dirty="0" smtClean="0">
              <a:latin typeface="Simplified Arabic" pitchFamily="18" charset="-78"/>
              <a:cs typeface="Simplified Arabic" pitchFamily="18" charset="-78"/>
            </a:rPr>
            <a:t>(3 مؤشرات)</a:t>
          </a:r>
          <a:endParaRPr lang="en-US" sz="1200" b="1" dirty="0">
            <a:latin typeface="Simplified Arabic" pitchFamily="18" charset="-78"/>
            <a:cs typeface="Simplified Arabic" pitchFamily="18" charset="-78"/>
          </a:endParaRPr>
        </a:p>
      </dgm:t>
    </dgm:pt>
    <dgm:pt modelId="{CEB8819A-AE9C-4082-A139-5184D6AEC832}" type="parTrans" cxnId="{E5E1995D-3BE1-4000-B14C-0287B3FF0583}">
      <dgm:prSet custT="1"/>
      <dgm:spPr/>
      <dgm:t>
        <a:bodyPr/>
        <a:lstStyle/>
        <a:p>
          <a:endParaRPr lang="en-US" sz="1200" b="1">
            <a:latin typeface="Simplified Arabic" pitchFamily="18" charset="-78"/>
            <a:cs typeface="Simplified Arabic" pitchFamily="18" charset="-78"/>
          </a:endParaRPr>
        </a:p>
      </dgm:t>
    </dgm:pt>
    <dgm:pt modelId="{3BFA2307-0C73-4C62-936D-16BE81A55D7B}" type="sibTrans" cxnId="{E5E1995D-3BE1-4000-B14C-0287B3FF0583}">
      <dgm:prSet/>
      <dgm:spPr/>
      <dgm:t>
        <a:bodyPr/>
        <a:lstStyle/>
        <a:p>
          <a:endParaRPr lang="en-US" sz="1200" b="1">
            <a:latin typeface="Simplified Arabic" pitchFamily="18" charset="-78"/>
            <a:cs typeface="Simplified Arabic" pitchFamily="18" charset="-78"/>
          </a:endParaRPr>
        </a:p>
      </dgm:t>
    </dgm:pt>
    <dgm:pt modelId="{3EEA5271-2DF4-4BC2-9460-EC080108D3A2}">
      <dgm:prSet phldrT="[Text]" custT="1"/>
      <dgm:spPr>
        <a:xfrm>
          <a:off x="1181719" y="2423629"/>
          <a:ext cx="1421234" cy="1421234"/>
        </a:xfrm>
      </dgm:spPr>
      <dgm:t>
        <a:bodyPr/>
        <a:lstStyle/>
        <a:p>
          <a:pPr rtl="1"/>
          <a:r>
            <a:rPr lang="ar-OM" sz="1200" b="1" dirty="0" smtClean="0">
              <a:latin typeface="Simplified Arabic" pitchFamily="18" charset="-78"/>
              <a:cs typeface="Simplified Arabic" pitchFamily="18" charset="-78"/>
            </a:rPr>
            <a:t>زيادة برامج الدراسات العليا  (7 مؤشرات)</a:t>
          </a:r>
        </a:p>
      </dgm:t>
    </dgm:pt>
    <dgm:pt modelId="{32548F59-1033-4AFE-8629-6244B694D0FE}" type="parTrans" cxnId="{85E52608-E4A7-4CD8-9AAC-C266A68E2486}">
      <dgm:prSet custT="1"/>
      <dgm:spPr/>
      <dgm:t>
        <a:bodyPr/>
        <a:lstStyle/>
        <a:p>
          <a:endParaRPr lang="en-US" sz="1200" b="1">
            <a:latin typeface="Simplified Arabic" pitchFamily="18" charset="-78"/>
            <a:cs typeface="Simplified Arabic" pitchFamily="18" charset="-78"/>
          </a:endParaRPr>
        </a:p>
      </dgm:t>
    </dgm:pt>
    <dgm:pt modelId="{5A157ECD-4771-4786-B284-3950FC93D5C9}" type="sibTrans" cxnId="{85E52608-E4A7-4CD8-9AAC-C266A68E2486}">
      <dgm:prSet/>
      <dgm:spPr/>
      <dgm:t>
        <a:bodyPr/>
        <a:lstStyle/>
        <a:p>
          <a:endParaRPr lang="en-US" sz="1200" b="1">
            <a:latin typeface="Simplified Arabic" pitchFamily="18" charset="-78"/>
            <a:cs typeface="Simplified Arabic" pitchFamily="18" charset="-78"/>
          </a:endParaRPr>
        </a:p>
      </dgm:t>
    </dgm:pt>
    <dgm:pt modelId="{147FC350-F237-46F8-AA03-E974D0C6F218}">
      <dgm:prSet phldrT="[Text]" custT="1"/>
      <dgm:spPr>
        <a:xfrm>
          <a:off x="1181719" y="1279586"/>
          <a:ext cx="1421234" cy="1421234"/>
        </a:xfrm>
      </dgm:spPr>
      <dgm:t>
        <a:bodyPr/>
        <a:lstStyle/>
        <a:p>
          <a:pPr rtl="1"/>
          <a:r>
            <a:rPr lang="ar-OM" sz="1200" b="1" dirty="0" smtClean="0">
              <a:latin typeface="Simplified Arabic" pitchFamily="18" charset="-78"/>
              <a:cs typeface="Simplified Arabic" pitchFamily="18" charset="-78"/>
            </a:rPr>
            <a:t>تعزيز إستخدام تقنيات التواصل المعلوماتية</a:t>
          </a:r>
        </a:p>
        <a:p>
          <a:pPr rtl="1"/>
          <a:r>
            <a:rPr lang="ar-OM" sz="1200" b="1" dirty="0" smtClean="0">
              <a:latin typeface="Simplified Arabic" pitchFamily="18" charset="-78"/>
              <a:cs typeface="Simplified Arabic" pitchFamily="18" charset="-78"/>
            </a:rPr>
            <a:t>(2 مؤشر)</a:t>
          </a:r>
          <a:endParaRPr lang="en-US" sz="1200" b="1" dirty="0">
            <a:latin typeface="Simplified Arabic" pitchFamily="18" charset="-78"/>
            <a:cs typeface="Simplified Arabic" pitchFamily="18" charset="-78"/>
          </a:endParaRPr>
        </a:p>
      </dgm:t>
    </dgm:pt>
    <dgm:pt modelId="{A9AB8081-D3BA-4205-8AEB-B2428589CA8A}" type="parTrans" cxnId="{4F5DCDD3-A455-49D3-AC42-9DBD87FD3F7E}">
      <dgm:prSet custT="1"/>
      <dgm:spPr/>
      <dgm:t>
        <a:bodyPr/>
        <a:lstStyle/>
        <a:p>
          <a:endParaRPr lang="en-US" sz="1200" b="1">
            <a:latin typeface="Simplified Arabic" pitchFamily="18" charset="-78"/>
            <a:cs typeface="Simplified Arabic" pitchFamily="18" charset="-78"/>
          </a:endParaRPr>
        </a:p>
      </dgm:t>
    </dgm:pt>
    <dgm:pt modelId="{50CD4B90-3E26-48ED-BA92-EF4453A94F43}" type="sibTrans" cxnId="{4F5DCDD3-A455-49D3-AC42-9DBD87FD3F7E}">
      <dgm:prSet/>
      <dgm:spPr/>
      <dgm:t>
        <a:bodyPr/>
        <a:lstStyle/>
        <a:p>
          <a:endParaRPr lang="en-US" sz="1200" b="1">
            <a:latin typeface="Simplified Arabic" pitchFamily="18" charset="-78"/>
            <a:cs typeface="Simplified Arabic" pitchFamily="18" charset="-78"/>
          </a:endParaRPr>
        </a:p>
      </dgm:t>
    </dgm:pt>
    <dgm:pt modelId="{A189B4E9-01DA-4251-9870-50EC41FE3497}">
      <dgm:prSet phldrT="[Text]" custT="1"/>
      <dgm:spPr>
        <a:xfrm>
          <a:off x="1854170" y="354036"/>
          <a:ext cx="1421234" cy="1421234"/>
        </a:xfrm>
      </dgm:spPr>
      <dgm:t>
        <a:bodyPr/>
        <a:lstStyle/>
        <a:p>
          <a:pPr rtl="1"/>
          <a:r>
            <a:rPr lang="ar-OM" sz="1200" b="1" dirty="0" smtClean="0">
              <a:latin typeface="Simplified Arabic" pitchFamily="18" charset="-78"/>
              <a:cs typeface="Simplified Arabic" pitchFamily="18" charset="-78"/>
            </a:rPr>
            <a:t>تطوير البنية الأساسية للمؤسسة</a:t>
          </a:r>
        </a:p>
        <a:p>
          <a:pPr rtl="1"/>
          <a:r>
            <a:rPr lang="ar-OM" sz="1200" b="1" dirty="0" smtClean="0">
              <a:latin typeface="Simplified Arabic" pitchFamily="18" charset="-78"/>
              <a:cs typeface="Simplified Arabic" pitchFamily="18" charset="-78"/>
            </a:rPr>
            <a:t>(9 مؤشرات)</a:t>
          </a:r>
          <a:endParaRPr lang="en-US" sz="1200" b="1" dirty="0">
            <a:latin typeface="Simplified Arabic" pitchFamily="18" charset="-78"/>
            <a:cs typeface="Simplified Arabic" pitchFamily="18" charset="-78"/>
          </a:endParaRPr>
        </a:p>
      </dgm:t>
    </dgm:pt>
    <dgm:pt modelId="{F4371DC6-9BDE-48EF-97F1-9CF41A8CF7E8}" type="parTrans" cxnId="{660BA15A-D3AF-48A1-BE27-900FFB574710}">
      <dgm:prSet custT="1"/>
      <dgm:spPr/>
      <dgm:t>
        <a:bodyPr/>
        <a:lstStyle/>
        <a:p>
          <a:endParaRPr lang="en-US" sz="1200" b="0">
            <a:latin typeface="Simplified Arabic" pitchFamily="18" charset="-78"/>
            <a:cs typeface="Simplified Arabic" pitchFamily="18" charset="-78"/>
          </a:endParaRPr>
        </a:p>
      </dgm:t>
    </dgm:pt>
    <dgm:pt modelId="{947C6524-FD88-461C-ADF4-429BAD354908}" type="sibTrans" cxnId="{660BA15A-D3AF-48A1-BE27-900FFB574710}">
      <dgm:prSet/>
      <dgm:spPr/>
      <dgm:t>
        <a:bodyPr/>
        <a:lstStyle/>
        <a:p>
          <a:endParaRPr lang="en-US" sz="1200" b="1">
            <a:latin typeface="Simplified Arabic" pitchFamily="18" charset="-78"/>
            <a:cs typeface="Simplified Arabic" pitchFamily="18" charset="-78"/>
          </a:endParaRPr>
        </a:p>
      </dgm:t>
    </dgm:pt>
    <dgm:pt modelId="{3EACEB1D-E8F1-4732-9896-DB42F82FEB17}" type="pres">
      <dgm:prSet presAssocID="{02CA1A20-3B1A-4D92-A89B-1A56C2F61FD1}" presName="Name0" presStyleCnt="0">
        <dgm:presLayoutVars>
          <dgm:chMax val="1"/>
          <dgm:dir/>
          <dgm:animLvl val="ctr"/>
          <dgm:resizeHandles val="exact"/>
        </dgm:presLayoutVars>
      </dgm:prSet>
      <dgm:spPr/>
      <dgm:t>
        <a:bodyPr/>
        <a:lstStyle/>
        <a:p>
          <a:endParaRPr lang="en-GB"/>
        </a:p>
      </dgm:t>
    </dgm:pt>
    <dgm:pt modelId="{FC4EF6CD-1876-4716-8E8F-C826BAD16CF2}" type="pres">
      <dgm:prSet presAssocID="{B70A5AEA-2A23-4C09-8BE0-A489CCB97829}" presName="centerShape" presStyleLbl="node0" presStyleIdx="0" presStyleCnt="1" custScaleX="176307" custScaleY="118255"/>
      <dgm:spPr/>
      <dgm:t>
        <a:bodyPr/>
        <a:lstStyle/>
        <a:p>
          <a:endParaRPr lang="en-GB"/>
        </a:p>
      </dgm:t>
    </dgm:pt>
    <dgm:pt modelId="{CF660EC9-3AA2-4B5B-AAB5-24BA477AC498}" type="pres">
      <dgm:prSet presAssocID="{E58D8AF4-A230-4725-94A7-63F9BD95D6BD}" presName="parTrans" presStyleLbl="sibTrans2D1" presStyleIdx="0" presStyleCnt="10"/>
      <dgm:spPr/>
      <dgm:t>
        <a:bodyPr/>
        <a:lstStyle/>
        <a:p>
          <a:endParaRPr lang="en-GB"/>
        </a:p>
      </dgm:t>
    </dgm:pt>
    <dgm:pt modelId="{265EC550-0D33-40F3-84C6-41032C8F8EC6}" type="pres">
      <dgm:prSet presAssocID="{E58D8AF4-A230-4725-94A7-63F9BD95D6BD}" presName="connectorText" presStyleLbl="sibTrans2D1" presStyleIdx="0" presStyleCnt="10"/>
      <dgm:spPr/>
      <dgm:t>
        <a:bodyPr/>
        <a:lstStyle/>
        <a:p>
          <a:endParaRPr lang="en-GB"/>
        </a:p>
      </dgm:t>
    </dgm:pt>
    <dgm:pt modelId="{88F9EFFF-384B-463A-BD37-C447478D62BF}" type="pres">
      <dgm:prSet presAssocID="{955AB883-81E4-446C-ACFE-F71CE2FAD107}" presName="node" presStyleLbl="node1" presStyleIdx="0" presStyleCnt="10" custScaleX="169681" custScaleY="111527" custRadScaleRad="91988" custRadScaleInc="-8601">
        <dgm:presLayoutVars>
          <dgm:bulletEnabled val="1"/>
        </dgm:presLayoutVars>
      </dgm:prSet>
      <dgm:spPr/>
      <dgm:t>
        <a:bodyPr/>
        <a:lstStyle/>
        <a:p>
          <a:endParaRPr lang="en-GB"/>
        </a:p>
      </dgm:t>
    </dgm:pt>
    <dgm:pt modelId="{AA0EB286-A78B-4BE8-9912-7346C520677B}" type="pres">
      <dgm:prSet presAssocID="{1D5AB03A-1610-46E8-91BA-710EAE301AAB}" presName="parTrans" presStyleLbl="sibTrans2D1" presStyleIdx="1" presStyleCnt="10"/>
      <dgm:spPr/>
      <dgm:t>
        <a:bodyPr/>
        <a:lstStyle/>
        <a:p>
          <a:endParaRPr lang="en-GB"/>
        </a:p>
      </dgm:t>
    </dgm:pt>
    <dgm:pt modelId="{8C5BCE7D-EE7B-4D6F-AC1D-14E4BFA960E3}" type="pres">
      <dgm:prSet presAssocID="{1D5AB03A-1610-46E8-91BA-710EAE301AAB}" presName="connectorText" presStyleLbl="sibTrans2D1" presStyleIdx="1" presStyleCnt="10"/>
      <dgm:spPr/>
      <dgm:t>
        <a:bodyPr/>
        <a:lstStyle/>
        <a:p>
          <a:endParaRPr lang="en-GB"/>
        </a:p>
      </dgm:t>
    </dgm:pt>
    <dgm:pt modelId="{4A372CDE-AF93-4501-948C-B778DBBDB19D}" type="pres">
      <dgm:prSet presAssocID="{859A772D-746C-4A47-B0A1-F702176E9D27}" presName="node" presStyleLbl="node1" presStyleIdx="1" presStyleCnt="10" custScaleX="154507" custRadScaleRad="107800" custRadScaleInc="42938">
        <dgm:presLayoutVars>
          <dgm:bulletEnabled val="1"/>
        </dgm:presLayoutVars>
      </dgm:prSet>
      <dgm:spPr/>
      <dgm:t>
        <a:bodyPr/>
        <a:lstStyle/>
        <a:p>
          <a:endParaRPr lang="en-GB"/>
        </a:p>
      </dgm:t>
    </dgm:pt>
    <dgm:pt modelId="{F04EBB3C-0D1A-4712-8D57-8C1C9EC57A7E}" type="pres">
      <dgm:prSet presAssocID="{7F573ED2-2837-424B-B109-C322EEFD6E96}" presName="parTrans" presStyleLbl="sibTrans2D1" presStyleIdx="2" presStyleCnt="10"/>
      <dgm:spPr/>
      <dgm:t>
        <a:bodyPr/>
        <a:lstStyle/>
        <a:p>
          <a:endParaRPr lang="en-GB"/>
        </a:p>
      </dgm:t>
    </dgm:pt>
    <dgm:pt modelId="{8CB314B9-993E-4846-957B-76FC3260E79B}" type="pres">
      <dgm:prSet presAssocID="{7F573ED2-2837-424B-B109-C322EEFD6E96}" presName="connectorText" presStyleLbl="sibTrans2D1" presStyleIdx="2" presStyleCnt="10"/>
      <dgm:spPr/>
      <dgm:t>
        <a:bodyPr/>
        <a:lstStyle/>
        <a:p>
          <a:endParaRPr lang="en-GB"/>
        </a:p>
      </dgm:t>
    </dgm:pt>
    <dgm:pt modelId="{C4F30A1F-3A5F-4F83-8A43-F8A43C9914D3}" type="pres">
      <dgm:prSet presAssocID="{85C2DDD7-0D37-4B9C-86FB-50CACCC380E2}" presName="node" presStyleLbl="node1" presStyleIdx="2" presStyleCnt="10" custScaleX="173135" custScaleY="98969" custRadScaleRad="98745" custRadScaleInc="9273">
        <dgm:presLayoutVars>
          <dgm:bulletEnabled val="1"/>
        </dgm:presLayoutVars>
      </dgm:prSet>
      <dgm:spPr/>
      <dgm:t>
        <a:bodyPr/>
        <a:lstStyle/>
        <a:p>
          <a:endParaRPr lang="en-GB"/>
        </a:p>
      </dgm:t>
    </dgm:pt>
    <dgm:pt modelId="{D56632C6-A870-4A62-BAC2-84F6D08D3832}" type="pres">
      <dgm:prSet presAssocID="{0A9594B6-A23F-4156-8227-8C93D34DB885}" presName="parTrans" presStyleLbl="sibTrans2D1" presStyleIdx="3" presStyleCnt="10"/>
      <dgm:spPr/>
      <dgm:t>
        <a:bodyPr/>
        <a:lstStyle/>
        <a:p>
          <a:endParaRPr lang="en-GB"/>
        </a:p>
      </dgm:t>
    </dgm:pt>
    <dgm:pt modelId="{8155862E-A990-49F9-BB66-8F059E4CA0AB}" type="pres">
      <dgm:prSet presAssocID="{0A9594B6-A23F-4156-8227-8C93D34DB885}" presName="connectorText" presStyleLbl="sibTrans2D1" presStyleIdx="3" presStyleCnt="10"/>
      <dgm:spPr/>
      <dgm:t>
        <a:bodyPr/>
        <a:lstStyle/>
        <a:p>
          <a:endParaRPr lang="en-GB"/>
        </a:p>
      </dgm:t>
    </dgm:pt>
    <dgm:pt modelId="{08022CD8-C248-41A8-AC33-4D9CB454884C}" type="pres">
      <dgm:prSet presAssocID="{8148C8DE-A631-4122-92CA-AF4434DBAFCE}" presName="node" presStyleLbl="node1" presStyleIdx="3" presStyleCnt="10" custScaleX="157105" custScaleY="119736">
        <dgm:presLayoutVars>
          <dgm:bulletEnabled val="1"/>
        </dgm:presLayoutVars>
      </dgm:prSet>
      <dgm:spPr/>
      <dgm:t>
        <a:bodyPr/>
        <a:lstStyle/>
        <a:p>
          <a:endParaRPr lang="en-GB"/>
        </a:p>
      </dgm:t>
    </dgm:pt>
    <dgm:pt modelId="{B38B5546-3D52-4AEC-B360-605E66CBD9FB}" type="pres">
      <dgm:prSet presAssocID="{30E0E286-D202-4A7C-AF7F-2A8DE080D962}" presName="parTrans" presStyleLbl="sibTrans2D1" presStyleIdx="4" presStyleCnt="10"/>
      <dgm:spPr/>
      <dgm:t>
        <a:bodyPr/>
        <a:lstStyle/>
        <a:p>
          <a:endParaRPr lang="en-GB"/>
        </a:p>
      </dgm:t>
    </dgm:pt>
    <dgm:pt modelId="{5F6EC360-C901-49A2-BE22-30DD19FEA678}" type="pres">
      <dgm:prSet presAssocID="{30E0E286-D202-4A7C-AF7F-2A8DE080D962}" presName="connectorText" presStyleLbl="sibTrans2D1" presStyleIdx="4" presStyleCnt="10"/>
      <dgm:spPr/>
      <dgm:t>
        <a:bodyPr/>
        <a:lstStyle/>
        <a:p>
          <a:endParaRPr lang="en-GB"/>
        </a:p>
      </dgm:t>
    </dgm:pt>
    <dgm:pt modelId="{B8F2F1F1-5F34-47FE-BC81-364B35C5527C}" type="pres">
      <dgm:prSet presAssocID="{E9281C38-8724-44C1-A5BE-71E3D259E438}" presName="node" presStyleLbl="node1" presStyleIdx="4" presStyleCnt="10" custScaleX="146761" custRadScaleRad="104582" custRadScaleInc="-22987">
        <dgm:presLayoutVars>
          <dgm:bulletEnabled val="1"/>
        </dgm:presLayoutVars>
      </dgm:prSet>
      <dgm:spPr/>
      <dgm:t>
        <a:bodyPr/>
        <a:lstStyle/>
        <a:p>
          <a:endParaRPr lang="en-GB"/>
        </a:p>
      </dgm:t>
    </dgm:pt>
    <dgm:pt modelId="{A09BF8B5-269C-47F5-B062-929ED51F5828}" type="pres">
      <dgm:prSet presAssocID="{463C5307-ECAA-4763-B7A4-483AA361336B}" presName="parTrans" presStyleLbl="sibTrans2D1" presStyleIdx="5" presStyleCnt="10"/>
      <dgm:spPr/>
      <dgm:t>
        <a:bodyPr/>
        <a:lstStyle/>
        <a:p>
          <a:endParaRPr lang="en-GB"/>
        </a:p>
      </dgm:t>
    </dgm:pt>
    <dgm:pt modelId="{4DD8687D-90EB-4DCD-A0E8-C9B745BCC594}" type="pres">
      <dgm:prSet presAssocID="{463C5307-ECAA-4763-B7A4-483AA361336B}" presName="connectorText" presStyleLbl="sibTrans2D1" presStyleIdx="5" presStyleCnt="10"/>
      <dgm:spPr/>
      <dgm:t>
        <a:bodyPr/>
        <a:lstStyle/>
        <a:p>
          <a:endParaRPr lang="en-GB"/>
        </a:p>
      </dgm:t>
    </dgm:pt>
    <dgm:pt modelId="{DA896FDF-0A0E-4F8E-B7DD-3DFF3E228759}" type="pres">
      <dgm:prSet presAssocID="{8C28F8E7-26D6-4334-BD24-B9B8249DFF73}" presName="node" presStyleLbl="node1" presStyleIdx="5" presStyleCnt="10" custScaleX="151326" custRadScaleRad="90032" custRadScaleInc="-3141">
        <dgm:presLayoutVars>
          <dgm:bulletEnabled val="1"/>
        </dgm:presLayoutVars>
      </dgm:prSet>
      <dgm:spPr/>
      <dgm:t>
        <a:bodyPr/>
        <a:lstStyle/>
        <a:p>
          <a:endParaRPr lang="en-GB"/>
        </a:p>
      </dgm:t>
    </dgm:pt>
    <dgm:pt modelId="{21DBA6AB-7488-45D9-A3BE-9B25D95FCC16}" type="pres">
      <dgm:prSet presAssocID="{CEB8819A-AE9C-4082-A139-5184D6AEC832}" presName="parTrans" presStyleLbl="sibTrans2D1" presStyleIdx="6" presStyleCnt="10"/>
      <dgm:spPr/>
      <dgm:t>
        <a:bodyPr/>
        <a:lstStyle/>
        <a:p>
          <a:endParaRPr lang="en-GB"/>
        </a:p>
      </dgm:t>
    </dgm:pt>
    <dgm:pt modelId="{4F74E5B4-0DB7-401E-8ED5-FD194E6ACFFB}" type="pres">
      <dgm:prSet presAssocID="{CEB8819A-AE9C-4082-A139-5184D6AEC832}" presName="connectorText" presStyleLbl="sibTrans2D1" presStyleIdx="6" presStyleCnt="10"/>
      <dgm:spPr/>
      <dgm:t>
        <a:bodyPr/>
        <a:lstStyle/>
        <a:p>
          <a:endParaRPr lang="en-GB"/>
        </a:p>
      </dgm:t>
    </dgm:pt>
    <dgm:pt modelId="{6BBE9FE1-5556-4CE6-A29A-9EC8B0D2244E}" type="pres">
      <dgm:prSet presAssocID="{41D068D2-103E-446F-8BC6-1254B62DBA72}" presName="node" presStyleLbl="node1" presStyleIdx="6" presStyleCnt="10" custScaleX="164404" custScaleY="98036" custRadScaleRad="113475" custRadScaleInc="52972">
        <dgm:presLayoutVars>
          <dgm:bulletEnabled val="1"/>
        </dgm:presLayoutVars>
      </dgm:prSet>
      <dgm:spPr/>
      <dgm:t>
        <a:bodyPr/>
        <a:lstStyle/>
        <a:p>
          <a:endParaRPr lang="en-GB"/>
        </a:p>
      </dgm:t>
    </dgm:pt>
    <dgm:pt modelId="{45D3C9A8-0021-4097-A438-7401D4132D3D}" type="pres">
      <dgm:prSet presAssocID="{32548F59-1033-4AFE-8629-6244B694D0FE}" presName="parTrans" presStyleLbl="sibTrans2D1" presStyleIdx="7" presStyleCnt="10"/>
      <dgm:spPr/>
      <dgm:t>
        <a:bodyPr/>
        <a:lstStyle/>
        <a:p>
          <a:endParaRPr lang="en-GB"/>
        </a:p>
      </dgm:t>
    </dgm:pt>
    <dgm:pt modelId="{41853B64-22E8-43B6-8A2C-36F4690FE6FC}" type="pres">
      <dgm:prSet presAssocID="{32548F59-1033-4AFE-8629-6244B694D0FE}" presName="connectorText" presStyleLbl="sibTrans2D1" presStyleIdx="7" presStyleCnt="10"/>
      <dgm:spPr/>
      <dgm:t>
        <a:bodyPr/>
        <a:lstStyle/>
        <a:p>
          <a:endParaRPr lang="en-GB"/>
        </a:p>
      </dgm:t>
    </dgm:pt>
    <dgm:pt modelId="{35393D12-8BF9-418C-AB57-5D5CDFFF7B15}" type="pres">
      <dgm:prSet presAssocID="{3EEA5271-2DF4-4BC2-9460-EC080108D3A2}" presName="node" presStyleLbl="node1" presStyleIdx="7" presStyleCnt="10" custScaleX="167001" custRadScaleRad="106607" custRadScaleInc="10522">
        <dgm:presLayoutVars>
          <dgm:bulletEnabled val="1"/>
        </dgm:presLayoutVars>
      </dgm:prSet>
      <dgm:spPr/>
      <dgm:t>
        <a:bodyPr/>
        <a:lstStyle/>
        <a:p>
          <a:endParaRPr lang="en-GB"/>
        </a:p>
      </dgm:t>
    </dgm:pt>
    <dgm:pt modelId="{F7E376D4-4B3E-43B7-9A97-B278E9B71483}" type="pres">
      <dgm:prSet presAssocID="{A9AB8081-D3BA-4205-8AEB-B2428589CA8A}" presName="parTrans" presStyleLbl="sibTrans2D1" presStyleIdx="8" presStyleCnt="10"/>
      <dgm:spPr/>
      <dgm:t>
        <a:bodyPr/>
        <a:lstStyle/>
        <a:p>
          <a:endParaRPr lang="en-GB"/>
        </a:p>
      </dgm:t>
    </dgm:pt>
    <dgm:pt modelId="{B7638C9C-048D-4E90-9696-3A42321954D0}" type="pres">
      <dgm:prSet presAssocID="{A9AB8081-D3BA-4205-8AEB-B2428589CA8A}" presName="connectorText" presStyleLbl="sibTrans2D1" presStyleIdx="8" presStyleCnt="10"/>
      <dgm:spPr/>
      <dgm:t>
        <a:bodyPr/>
        <a:lstStyle/>
        <a:p>
          <a:endParaRPr lang="en-GB"/>
        </a:p>
      </dgm:t>
    </dgm:pt>
    <dgm:pt modelId="{B0F6E28A-D745-43A6-A7CF-86B71BAADF13}" type="pres">
      <dgm:prSet presAssocID="{147FC350-F237-46F8-AA03-E974D0C6F218}" presName="node" presStyleLbl="node1" presStyleIdx="8" presStyleCnt="10" custScaleX="195711" custScaleY="99069" custRadScaleRad="106023" custRadScaleInc="-15656">
        <dgm:presLayoutVars>
          <dgm:bulletEnabled val="1"/>
        </dgm:presLayoutVars>
      </dgm:prSet>
      <dgm:spPr/>
      <dgm:t>
        <a:bodyPr/>
        <a:lstStyle/>
        <a:p>
          <a:endParaRPr lang="en-GB"/>
        </a:p>
      </dgm:t>
    </dgm:pt>
    <dgm:pt modelId="{19595EB8-2659-4A99-808B-B146FB65D01B}" type="pres">
      <dgm:prSet presAssocID="{F4371DC6-9BDE-48EF-97F1-9CF41A8CF7E8}" presName="parTrans" presStyleLbl="sibTrans2D1" presStyleIdx="9" presStyleCnt="10"/>
      <dgm:spPr/>
      <dgm:t>
        <a:bodyPr/>
        <a:lstStyle/>
        <a:p>
          <a:endParaRPr lang="en-GB"/>
        </a:p>
      </dgm:t>
    </dgm:pt>
    <dgm:pt modelId="{6D90A5F2-6E13-45A0-B002-36B10D7AB0A8}" type="pres">
      <dgm:prSet presAssocID="{F4371DC6-9BDE-48EF-97F1-9CF41A8CF7E8}" presName="connectorText" presStyleLbl="sibTrans2D1" presStyleIdx="9" presStyleCnt="10"/>
      <dgm:spPr/>
      <dgm:t>
        <a:bodyPr/>
        <a:lstStyle/>
        <a:p>
          <a:endParaRPr lang="en-GB"/>
        </a:p>
      </dgm:t>
    </dgm:pt>
    <dgm:pt modelId="{18BBD320-B1C3-40C7-98F2-52F1BECFE054}" type="pres">
      <dgm:prSet presAssocID="{A189B4E9-01DA-4251-9870-50EC41FE3497}" presName="node" presStyleLbl="node1" presStyleIdx="9" presStyleCnt="10" custScaleX="153465" custRadScaleRad="111821" custRadScaleInc="-54679">
        <dgm:presLayoutVars>
          <dgm:bulletEnabled val="1"/>
        </dgm:presLayoutVars>
      </dgm:prSet>
      <dgm:spPr/>
      <dgm:t>
        <a:bodyPr/>
        <a:lstStyle/>
        <a:p>
          <a:endParaRPr lang="en-GB"/>
        </a:p>
      </dgm:t>
    </dgm:pt>
  </dgm:ptLst>
  <dgm:cxnLst>
    <dgm:cxn modelId="{574347D9-CC86-49A3-A3A4-C03F252E2B6F}" type="presOf" srcId="{463C5307-ECAA-4763-B7A4-483AA361336B}" destId="{4DD8687D-90EB-4DCD-A0E8-C9B745BCC594}" srcOrd="1" destOrd="0" presId="urn:microsoft.com/office/officeart/2005/8/layout/radial5"/>
    <dgm:cxn modelId="{D74D0A2D-D5B2-4634-B267-3360EAE14F8D}" type="presOf" srcId="{7F573ED2-2837-424B-B109-C322EEFD6E96}" destId="{F04EBB3C-0D1A-4712-8D57-8C1C9EC57A7E}" srcOrd="0" destOrd="0" presId="urn:microsoft.com/office/officeart/2005/8/layout/radial5"/>
    <dgm:cxn modelId="{307C8BA8-CA72-41CA-883C-84445FB55803}" type="presOf" srcId="{0A9594B6-A23F-4156-8227-8C93D34DB885}" destId="{8155862E-A990-49F9-BB66-8F059E4CA0AB}" srcOrd="1" destOrd="0" presId="urn:microsoft.com/office/officeart/2005/8/layout/radial5"/>
    <dgm:cxn modelId="{F6711784-07B0-417E-92DB-B9E50E0A8F30}" type="presOf" srcId="{8148C8DE-A631-4122-92CA-AF4434DBAFCE}" destId="{08022CD8-C248-41A8-AC33-4D9CB454884C}" srcOrd="0" destOrd="0" presId="urn:microsoft.com/office/officeart/2005/8/layout/radial5"/>
    <dgm:cxn modelId="{98BAB09B-2B6E-4F1C-AF4C-1F9F88B75F0E}" type="presOf" srcId="{F4371DC6-9BDE-48EF-97F1-9CF41A8CF7E8}" destId="{6D90A5F2-6E13-45A0-B002-36B10D7AB0A8}" srcOrd="1" destOrd="0" presId="urn:microsoft.com/office/officeart/2005/8/layout/radial5"/>
    <dgm:cxn modelId="{4F5DCDD3-A455-49D3-AC42-9DBD87FD3F7E}" srcId="{B70A5AEA-2A23-4C09-8BE0-A489CCB97829}" destId="{147FC350-F237-46F8-AA03-E974D0C6F218}" srcOrd="8" destOrd="0" parTransId="{A9AB8081-D3BA-4205-8AEB-B2428589CA8A}" sibTransId="{50CD4B90-3E26-48ED-BA92-EF4453A94F43}"/>
    <dgm:cxn modelId="{42CE7D95-AC7D-40C0-8DAF-44C100A93C7A}" type="presOf" srcId="{32548F59-1033-4AFE-8629-6244B694D0FE}" destId="{41853B64-22E8-43B6-8A2C-36F4690FE6FC}" srcOrd="1" destOrd="0" presId="urn:microsoft.com/office/officeart/2005/8/layout/radial5"/>
    <dgm:cxn modelId="{F83A2B85-D4E0-46D1-A79F-7A49BDBEDC9C}" type="presOf" srcId="{E58D8AF4-A230-4725-94A7-63F9BD95D6BD}" destId="{265EC550-0D33-40F3-84C6-41032C8F8EC6}" srcOrd="1" destOrd="0" presId="urn:microsoft.com/office/officeart/2005/8/layout/radial5"/>
    <dgm:cxn modelId="{C62AF9D0-DE56-42C4-95DB-05B3B88C2B4A}" type="presOf" srcId="{A9AB8081-D3BA-4205-8AEB-B2428589CA8A}" destId="{B7638C9C-048D-4E90-9696-3A42321954D0}" srcOrd="1" destOrd="0" presId="urn:microsoft.com/office/officeart/2005/8/layout/radial5"/>
    <dgm:cxn modelId="{3B98A44F-D75D-4570-BEC7-CFFA61A5AAAE}" type="presOf" srcId="{F4371DC6-9BDE-48EF-97F1-9CF41A8CF7E8}" destId="{19595EB8-2659-4A99-808B-B146FB65D01B}" srcOrd="0" destOrd="0" presId="urn:microsoft.com/office/officeart/2005/8/layout/radial5"/>
    <dgm:cxn modelId="{2331E9FF-D6BA-4235-A8E3-1ACFF92F4FCF}" srcId="{B70A5AEA-2A23-4C09-8BE0-A489CCB97829}" destId="{955AB883-81E4-446C-ACFE-F71CE2FAD107}" srcOrd="0" destOrd="0" parTransId="{E58D8AF4-A230-4725-94A7-63F9BD95D6BD}" sibTransId="{1951722D-0E17-4BB1-A87C-39CA2F092109}"/>
    <dgm:cxn modelId="{E186C1C0-EC05-4E76-8D5C-AF9FB2693F59}" srcId="{B70A5AEA-2A23-4C09-8BE0-A489CCB97829}" destId="{E9281C38-8724-44C1-A5BE-71E3D259E438}" srcOrd="4" destOrd="0" parTransId="{30E0E286-D202-4A7C-AF7F-2A8DE080D962}" sibTransId="{1385D6BB-630F-41F1-9C7A-76FCA974A2D9}"/>
    <dgm:cxn modelId="{E5E1995D-3BE1-4000-B14C-0287B3FF0583}" srcId="{B70A5AEA-2A23-4C09-8BE0-A489CCB97829}" destId="{41D068D2-103E-446F-8BC6-1254B62DBA72}" srcOrd="6" destOrd="0" parTransId="{CEB8819A-AE9C-4082-A139-5184D6AEC832}" sibTransId="{3BFA2307-0C73-4C62-936D-16BE81A55D7B}"/>
    <dgm:cxn modelId="{099F011A-D8F6-400D-9D91-29BB70EFC240}" type="presOf" srcId="{463C5307-ECAA-4763-B7A4-483AA361336B}" destId="{A09BF8B5-269C-47F5-B062-929ED51F5828}" srcOrd="0" destOrd="0" presId="urn:microsoft.com/office/officeart/2005/8/layout/radial5"/>
    <dgm:cxn modelId="{51CCE322-88E4-41F9-95E4-1282631761C2}" type="presOf" srcId="{955AB883-81E4-446C-ACFE-F71CE2FAD107}" destId="{88F9EFFF-384B-463A-BD37-C447478D62BF}" srcOrd="0" destOrd="0" presId="urn:microsoft.com/office/officeart/2005/8/layout/radial5"/>
    <dgm:cxn modelId="{A6A66785-7A37-4EAB-BAD9-D89FCB70E6AA}" srcId="{B70A5AEA-2A23-4C09-8BE0-A489CCB97829}" destId="{8C28F8E7-26D6-4334-BD24-B9B8249DFF73}" srcOrd="5" destOrd="0" parTransId="{463C5307-ECAA-4763-B7A4-483AA361336B}" sibTransId="{47BBC5AB-A1C9-443A-BA0B-F4D36DEF6ABA}"/>
    <dgm:cxn modelId="{31873B41-9C68-4D0E-BCAC-6DC3140FED0F}" type="presOf" srcId="{3EEA5271-2DF4-4BC2-9460-EC080108D3A2}" destId="{35393D12-8BF9-418C-AB57-5D5CDFFF7B15}" srcOrd="0" destOrd="0" presId="urn:microsoft.com/office/officeart/2005/8/layout/radial5"/>
    <dgm:cxn modelId="{BEB8E56A-55CE-422B-985D-E395AF83E730}" type="presOf" srcId="{A189B4E9-01DA-4251-9870-50EC41FE3497}" destId="{18BBD320-B1C3-40C7-98F2-52F1BECFE054}" srcOrd="0" destOrd="0" presId="urn:microsoft.com/office/officeart/2005/8/layout/radial5"/>
    <dgm:cxn modelId="{BAF638CF-048C-44DF-84B0-E3D145001A1F}" type="presOf" srcId="{1D5AB03A-1610-46E8-91BA-710EAE301AAB}" destId="{AA0EB286-A78B-4BE8-9912-7346C520677B}" srcOrd="0" destOrd="0" presId="urn:microsoft.com/office/officeart/2005/8/layout/radial5"/>
    <dgm:cxn modelId="{D5A37AEB-37DD-42C7-A1D1-9DC889E44191}" type="presOf" srcId="{8C28F8E7-26D6-4334-BD24-B9B8249DFF73}" destId="{DA896FDF-0A0E-4F8E-B7DD-3DFF3E228759}" srcOrd="0" destOrd="0" presId="urn:microsoft.com/office/officeart/2005/8/layout/radial5"/>
    <dgm:cxn modelId="{4D760D01-4FC2-48BD-B459-31CF1594F745}" type="presOf" srcId="{41D068D2-103E-446F-8BC6-1254B62DBA72}" destId="{6BBE9FE1-5556-4CE6-A29A-9EC8B0D2244E}" srcOrd="0" destOrd="0" presId="urn:microsoft.com/office/officeart/2005/8/layout/radial5"/>
    <dgm:cxn modelId="{40F48640-F639-4E6B-9900-635E412F20D5}" type="presOf" srcId="{B70A5AEA-2A23-4C09-8BE0-A489CCB97829}" destId="{FC4EF6CD-1876-4716-8E8F-C826BAD16CF2}" srcOrd="0" destOrd="0" presId="urn:microsoft.com/office/officeart/2005/8/layout/radial5"/>
    <dgm:cxn modelId="{D98E71E4-3672-4807-B727-5D5D6808854F}" type="presOf" srcId="{E58D8AF4-A230-4725-94A7-63F9BD95D6BD}" destId="{CF660EC9-3AA2-4B5B-AAB5-24BA477AC498}" srcOrd="0" destOrd="0" presId="urn:microsoft.com/office/officeart/2005/8/layout/radial5"/>
    <dgm:cxn modelId="{E045E9E5-D42E-46B6-ACB5-0F6210708445}" srcId="{B70A5AEA-2A23-4C09-8BE0-A489CCB97829}" destId="{85C2DDD7-0D37-4B9C-86FB-50CACCC380E2}" srcOrd="2" destOrd="0" parTransId="{7F573ED2-2837-424B-B109-C322EEFD6E96}" sibTransId="{E77DC096-73D0-4D74-91E8-E4029814299B}"/>
    <dgm:cxn modelId="{203FEA4B-FB77-4597-AC6F-10DE7E7114E3}" type="presOf" srcId="{E9281C38-8724-44C1-A5BE-71E3D259E438}" destId="{B8F2F1F1-5F34-47FE-BC81-364B35C5527C}" srcOrd="0" destOrd="0" presId="urn:microsoft.com/office/officeart/2005/8/layout/radial5"/>
    <dgm:cxn modelId="{7A3A1547-3DCC-4741-BABD-F307318ADF4B}" type="presOf" srcId="{85C2DDD7-0D37-4B9C-86FB-50CACCC380E2}" destId="{C4F30A1F-3A5F-4F83-8A43-F8A43C9914D3}" srcOrd="0" destOrd="0" presId="urn:microsoft.com/office/officeart/2005/8/layout/radial5"/>
    <dgm:cxn modelId="{CADAE88C-2DAA-4D5C-8543-8B2FF09FE31E}" type="presOf" srcId="{859A772D-746C-4A47-B0A1-F702176E9D27}" destId="{4A372CDE-AF93-4501-948C-B778DBBDB19D}" srcOrd="0" destOrd="0" presId="urn:microsoft.com/office/officeart/2005/8/layout/radial5"/>
    <dgm:cxn modelId="{C7311DE3-B709-4476-BCCF-F53B9EA0C196}" type="presOf" srcId="{30E0E286-D202-4A7C-AF7F-2A8DE080D962}" destId="{5F6EC360-C901-49A2-BE22-30DD19FEA678}" srcOrd="1" destOrd="0" presId="urn:microsoft.com/office/officeart/2005/8/layout/radial5"/>
    <dgm:cxn modelId="{19FA258B-3756-4351-A44E-6DAE552584C6}" type="presOf" srcId="{A9AB8081-D3BA-4205-8AEB-B2428589CA8A}" destId="{F7E376D4-4B3E-43B7-9A97-B278E9B71483}" srcOrd="0" destOrd="0" presId="urn:microsoft.com/office/officeart/2005/8/layout/radial5"/>
    <dgm:cxn modelId="{D6838208-104A-4E02-B13F-1866E0EFF12E}" type="presOf" srcId="{32548F59-1033-4AFE-8629-6244B694D0FE}" destId="{45D3C9A8-0021-4097-A438-7401D4132D3D}" srcOrd="0" destOrd="0" presId="urn:microsoft.com/office/officeart/2005/8/layout/radial5"/>
    <dgm:cxn modelId="{A220A820-98C2-4F64-A5C6-52909F75B278}" type="presOf" srcId="{30E0E286-D202-4A7C-AF7F-2A8DE080D962}" destId="{B38B5546-3D52-4AEC-B360-605E66CBD9FB}" srcOrd="0" destOrd="0" presId="urn:microsoft.com/office/officeart/2005/8/layout/radial5"/>
    <dgm:cxn modelId="{3D413553-F1D4-4207-939D-DCFE6E707296}" type="presOf" srcId="{02CA1A20-3B1A-4D92-A89B-1A56C2F61FD1}" destId="{3EACEB1D-E8F1-4732-9896-DB42F82FEB17}" srcOrd="0" destOrd="0" presId="urn:microsoft.com/office/officeart/2005/8/layout/radial5"/>
    <dgm:cxn modelId="{CC1593EE-C4FC-482E-810B-730B9F712380}" type="presOf" srcId="{1D5AB03A-1610-46E8-91BA-710EAE301AAB}" destId="{8C5BCE7D-EE7B-4D6F-AC1D-14E4BFA960E3}" srcOrd="1" destOrd="0" presId="urn:microsoft.com/office/officeart/2005/8/layout/radial5"/>
    <dgm:cxn modelId="{6B54F98D-E40B-4470-8639-DFD8CEC591B9}" srcId="{B70A5AEA-2A23-4C09-8BE0-A489CCB97829}" destId="{859A772D-746C-4A47-B0A1-F702176E9D27}" srcOrd="1" destOrd="0" parTransId="{1D5AB03A-1610-46E8-91BA-710EAE301AAB}" sibTransId="{F4EAC3CB-4024-43EB-B49C-3FF78F2816B3}"/>
    <dgm:cxn modelId="{D1C9C6FE-1028-4F0C-90DC-73EF28328A3F}" type="presOf" srcId="{CEB8819A-AE9C-4082-A139-5184D6AEC832}" destId="{21DBA6AB-7488-45D9-A3BE-9B25D95FCC16}" srcOrd="0" destOrd="0" presId="urn:microsoft.com/office/officeart/2005/8/layout/radial5"/>
    <dgm:cxn modelId="{DA5068AB-D290-4912-AC29-CB127AD25DB8}" type="presOf" srcId="{CEB8819A-AE9C-4082-A139-5184D6AEC832}" destId="{4F74E5B4-0DB7-401E-8ED5-FD194E6ACFFB}" srcOrd="1" destOrd="0" presId="urn:microsoft.com/office/officeart/2005/8/layout/radial5"/>
    <dgm:cxn modelId="{85E52608-E4A7-4CD8-9AAC-C266A68E2486}" srcId="{B70A5AEA-2A23-4C09-8BE0-A489CCB97829}" destId="{3EEA5271-2DF4-4BC2-9460-EC080108D3A2}" srcOrd="7" destOrd="0" parTransId="{32548F59-1033-4AFE-8629-6244B694D0FE}" sibTransId="{5A157ECD-4771-4786-B284-3950FC93D5C9}"/>
    <dgm:cxn modelId="{660BA15A-D3AF-48A1-BE27-900FFB574710}" srcId="{B70A5AEA-2A23-4C09-8BE0-A489CCB97829}" destId="{A189B4E9-01DA-4251-9870-50EC41FE3497}" srcOrd="9" destOrd="0" parTransId="{F4371DC6-9BDE-48EF-97F1-9CF41A8CF7E8}" sibTransId="{947C6524-FD88-461C-ADF4-429BAD354908}"/>
    <dgm:cxn modelId="{F02C8C0D-1F88-4CA0-A288-DE0ACF311DDB}" type="presOf" srcId="{7F573ED2-2837-424B-B109-C322EEFD6E96}" destId="{8CB314B9-993E-4846-957B-76FC3260E79B}" srcOrd="1" destOrd="0" presId="urn:microsoft.com/office/officeart/2005/8/layout/radial5"/>
    <dgm:cxn modelId="{F34E19E9-4802-4772-B0F7-7B89DDDDC960}" srcId="{B70A5AEA-2A23-4C09-8BE0-A489CCB97829}" destId="{8148C8DE-A631-4122-92CA-AF4434DBAFCE}" srcOrd="3" destOrd="0" parTransId="{0A9594B6-A23F-4156-8227-8C93D34DB885}" sibTransId="{86A94871-8431-424A-ADD9-FA711E672499}"/>
    <dgm:cxn modelId="{3199C5EC-65A3-43D9-B2CB-B3D88D749854}" type="presOf" srcId="{0A9594B6-A23F-4156-8227-8C93D34DB885}" destId="{D56632C6-A870-4A62-BAC2-84F6D08D3832}" srcOrd="0" destOrd="0" presId="urn:microsoft.com/office/officeart/2005/8/layout/radial5"/>
    <dgm:cxn modelId="{88A45627-A953-4595-8F02-FE39FB5EFEE8}" type="presOf" srcId="{147FC350-F237-46F8-AA03-E974D0C6F218}" destId="{B0F6E28A-D745-43A6-A7CF-86B71BAADF13}" srcOrd="0" destOrd="0" presId="urn:microsoft.com/office/officeart/2005/8/layout/radial5"/>
    <dgm:cxn modelId="{BED126E6-B21F-4A6E-94D8-BC4C047685F2}" srcId="{02CA1A20-3B1A-4D92-A89B-1A56C2F61FD1}" destId="{B70A5AEA-2A23-4C09-8BE0-A489CCB97829}" srcOrd="0" destOrd="0" parTransId="{DF860EC1-D10E-4506-BEF8-9E4E65CD65C5}" sibTransId="{286354D2-D51F-4D27-A78D-813E8556E0DD}"/>
    <dgm:cxn modelId="{0F3A168F-1AE5-42EE-A31B-2BE5BAD6F50E}" type="presParOf" srcId="{3EACEB1D-E8F1-4732-9896-DB42F82FEB17}" destId="{FC4EF6CD-1876-4716-8E8F-C826BAD16CF2}" srcOrd="0" destOrd="0" presId="urn:microsoft.com/office/officeart/2005/8/layout/radial5"/>
    <dgm:cxn modelId="{09797A59-3E6A-46F3-93E1-B0A1E6D26AD7}" type="presParOf" srcId="{3EACEB1D-E8F1-4732-9896-DB42F82FEB17}" destId="{CF660EC9-3AA2-4B5B-AAB5-24BA477AC498}" srcOrd="1" destOrd="0" presId="urn:microsoft.com/office/officeart/2005/8/layout/radial5"/>
    <dgm:cxn modelId="{CBF53428-ADFE-4969-817D-FB4436523581}" type="presParOf" srcId="{CF660EC9-3AA2-4B5B-AAB5-24BA477AC498}" destId="{265EC550-0D33-40F3-84C6-41032C8F8EC6}" srcOrd="0" destOrd="0" presId="urn:microsoft.com/office/officeart/2005/8/layout/radial5"/>
    <dgm:cxn modelId="{68CFF865-6AA6-4D62-8F14-A2DD30D2E5BA}" type="presParOf" srcId="{3EACEB1D-E8F1-4732-9896-DB42F82FEB17}" destId="{88F9EFFF-384B-463A-BD37-C447478D62BF}" srcOrd="2" destOrd="0" presId="urn:microsoft.com/office/officeart/2005/8/layout/radial5"/>
    <dgm:cxn modelId="{B9820571-B0BF-4568-AE8C-9C8913F42EF6}" type="presParOf" srcId="{3EACEB1D-E8F1-4732-9896-DB42F82FEB17}" destId="{AA0EB286-A78B-4BE8-9912-7346C520677B}" srcOrd="3" destOrd="0" presId="urn:microsoft.com/office/officeart/2005/8/layout/radial5"/>
    <dgm:cxn modelId="{92A4C97D-502B-4967-8A77-16068A92CDA3}" type="presParOf" srcId="{AA0EB286-A78B-4BE8-9912-7346C520677B}" destId="{8C5BCE7D-EE7B-4D6F-AC1D-14E4BFA960E3}" srcOrd="0" destOrd="0" presId="urn:microsoft.com/office/officeart/2005/8/layout/radial5"/>
    <dgm:cxn modelId="{0296FCA5-1C2D-401E-9312-F9B2E6BA18F4}" type="presParOf" srcId="{3EACEB1D-E8F1-4732-9896-DB42F82FEB17}" destId="{4A372CDE-AF93-4501-948C-B778DBBDB19D}" srcOrd="4" destOrd="0" presId="urn:microsoft.com/office/officeart/2005/8/layout/radial5"/>
    <dgm:cxn modelId="{865C0C1B-DEB7-404B-AE5B-0ABBB08E7009}" type="presParOf" srcId="{3EACEB1D-E8F1-4732-9896-DB42F82FEB17}" destId="{F04EBB3C-0D1A-4712-8D57-8C1C9EC57A7E}" srcOrd="5" destOrd="0" presId="urn:microsoft.com/office/officeart/2005/8/layout/radial5"/>
    <dgm:cxn modelId="{C0DB9B5C-1503-402A-AD81-AD70C3CDD687}" type="presParOf" srcId="{F04EBB3C-0D1A-4712-8D57-8C1C9EC57A7E}" destId="{8CB314B9-993E-4846-957B-76FC3260E79B}" srcOrd="0" destOrd="0" presId="urn:microsoft.com/office/officeart/2005/8/layout/radial5"/>
    <dgm:cxn modelId="{4D36BF49-F9C9-4952-932B-F3619643F402}" type="presParOf" srcId="{3EACEB1D-E8F1-4732-9896-DB42F82FEB17}" destId="{C4F30A1F-3A5F-4F83-8A43-F8A43C9914D3}" srcOrd="6" destOrd="0" presId="urn:microsoft.com/office/officeart/2005/8/layout/radial5"/>
    <dgm:cxn modelId="{7EFAA8D5-49E0-447C-9744-9DF6DC2D0651}" type="presParOf" srcId="{3EACEB1D-E8F1-4732-9896-DB42F82FEB17}" destId="{D56632C6-A870-4A62-BAC2-84F6D08D3832}" srcOrd="7" destOrd="0" presId="urn:microsoft.com/office/officeart/2005/8/layout/radial5"/>
    <dgm:cxn modelId="{4AA658A1-C233-4955-A5F8-3BFCA4AE354D}" type="presParOf" srcId="{D56632C6-A870-4A62-BAC2-84F6D08D3832}" destId="{8155862E-A990-49F9-BB66-8F059E4CA0AB}" srcOrd="0" destOrd="0" presId="urn:microsoft.com/office/officeart/2005/8/layout/radial5"/>
    <dgm:cxn modelId="{54C43A40-7B70-43FC-9684-8C52ECDE943F}" type="presParOf" srcId="{3EACEB1D-E8F1-4732-9896-DB42F82FEB17}" destId="{08022CD8-C248-41A8-AC33-4D9CB454884C}" srcOrd="8" destOrd="0" presId="urn:microsoft.com/office/officeart/2005/8/layout/radial5"/>
    <dgm:cxn modelId="{A60845CC-52AD-458C-9813-67C24E646226}" type="presParOf" srcId="{3EACEB1D-E8F1-4732-9896-DB42F82FEB17}" destId="{B38B5546-3D52-4AEC-B360-605E66CBD9FB}" srcOrd="9" destOrd="0" presId="urn:microsoft.com/office/officeart/2005/8/layout/radial5"/>
    <dgm:cxn modelId="{308FD7D3-4FDF-4031-84DA-A3DBE0498446}" type="presParOf" srcId="{B38B5546-3D52-4AEC-B360-605E66CBD9FB}" destId="{5F6EC360-C901-49A2-BE22-30DD19FEA678}" srcOrd="0" destOrd="0" presId="urn:microsoft.com/office/officeart/2005/8/layout/radial5"/>
    <dgm:cxn modelId="{A5F31C4B-2515-4F08-A0A7-F7101E2CB471}" type="presParOf" srcId="{3EACEB1D-E8F1-4732-9896-DB42F82FEB17}" destId="{B8F2F1F1-5F34-47FE-BC81-364B35C5527C}" srcOrd="10" destOrd="0" presId="urn:microsoft.com/office/officeart/2005/8/layout/radial5"/>
    <dgm:cxn modelId="{5C50EAE4-417F-4CA2-AF17-238C8938B89C}" type="presParOf" srcId="{3EACEB1D-E8F1-4732-9896-DB42F82FEB17}" destId="{A09BF8B5-269C-47F5-B062-929ED51F5828}" srcOrd="11" destOrd="0" presId="urn:microsoft.com/office/officeart/2005/8/layout/radial5"/>
    <dgm:cxn modelId="{528B0B98-C16C-4EDF-84E1-A8C5674E72DD}" type="presParOf" srcId="{A09BF8B5-269C-47F5-B062-929ED51F5828}" destId="{4DD8687D-90EB-4DCD-A0E8-C9B745BCC594}" srcOrd="0" destOrd="0" presId="urn:microsoft.com/office/officeart/2005/8/layout/radial5"/>
    <dgm:cxn modelId="{D81ABE8D-24A4-4033-ABE1-902C0A3B3DF5}" type="presParOf" srcId="{3EACEB1D-E8F1-4732-9896-DB42F82FEB17}" destId="{DA896FDF-0A0E-4F8E-B7DD-3DFF3E228759}" srcOrd="12" destOrd="0" presId="urn:microsoft.com/office/officeart/2005/8/layout/radial5"/>
    <dgm:cxn modelId="{C0227748-692C-4695-A802-E0AE0B63F0AE}" type="presParOf" srcId="{3EACEB1D-E8F1-4732-9896-DB42F82FEB17}" destId="{21DBA6AB-7488-45D9-A3BE-9B25D95FCC16}" srcOrd="13" destOrd="0" presId="urn:microsoft.com/office/officeart/2005/8/layout/radial5"/>
    <dgm:cxn modelId="{B7768A2C-ED5C-4A35-AB69-14182414027E}" type="presParOf" srcId="{21DBA6AB-7488-45D9-A3BE-9B25D95FCC16}" destId="{4F74E5B4-0DB7-401E-8ED5-FD194E6ACFFB}" srcOrd="0" destOrd="0" presId="urn:microsoft.com/office/officeart/2005/8/layout/radial5"/>
    <dgm:cxn modelId="{7D3BA33D-F4F7-486E-A829-13D83F57521C}" type="presParOf" srcId="{3EACEB1D-E8F1-4732-9896-DB42F82FEB17}" destId="{6BBE9FE1-5556-4CE6-A29A-9EC8B0D2244E}" srcOrd="14" destOrd="0" presId="urn:microsoft.com/office/officeart/2005/8/layout/radial5"/>
    <dgm:cxn modelId="{72A672C4-DBD2-45B7-A1A7-16A92DA89E70}" type="presParOf" srcId="{3EACEB1D-E8F1-4732-9896-DB42F82FEB17}" destId="{45D3C9A8-0021-4097-A438-7401D4132D3D}" srcOrd="15" destOrd="0" presId="urn:microsoft.com/office/officeart/2005/8/layout/radial5"/>
    <dgm:cxn modelId="{D756CC6C-6BB4-4031-8504-A25D0E8EE1AC}" type="presParOf" srcId="{45D3C9A8-0021-4097-A438-7401D4132D3D}" destId="{41853B64-22E8-43B6-8A2C-36F4690FE6FC}" srcOrd="0" destOrd="0" presId="urn:microsoft.com/office/officeart/2005/8/layout/radial5"/>
    <dgm:cxn modelId="{88F4357E-BAC1-468A-98E8-A649021C1E07}" type="presParOf" srcId="{3EACEB1D-E8F1-4732-9896-DB42F82FEB17}" destId="{35393D12-8BF9-418C-AB57-5D5CDFFF7B15}" srcOrd="16" destOrd="0" presId="urn:microsoft.com/office/officeart/2005/8/layout/radial5"/>
    <dgm:cxn modelId="{4AC664C2-632A-4395-828A-83E333551152}" type="presParOf" srcId="{3EACEB1D-E8F1-4732-9896-DB42F82FEB17}" destId="{F7E376D4-4B3E-43B7-9A97-B278E9B71483}" srcOrd="17" destOrd="0" presId="urn:microsoft.com/office/officeart/2005/8/layout/radial5"/>
    <dgm:cxn modelId="{DD4DDACF-3CF7-45AD-A011-538DEB0E7C2C}" type="presParOf" srcId="{F7E376D4-4B3E-43B7-9A97-B278E9B71483}" destId="{B7638C9C-048D-4E90-9696-3A42321954D0}" srcOrd="0" destOrd="0" presId="urn:microsoft.com/office/officeart/2005/8/layout/radial5"/>
    <dgm:cxn modelId="{2BC3E3AE-0348-4A7A-B776-A20F196F6C0F}" type="presParOf" srcId="{3EACEB1D-E8F1-4732-9896-DB42F82FEB17}" destId="{B0F6E28A-D745-43A6-A7CF-86B71BAADF13}" srcOrd="18" destOrd="0" presId="urn:microsoft.com/office/officeart/2005/8/layout/radial5"/>
    <dgm:cxn modelId="{2A7C83B7-9714-4EE0-ACFB-B589D1464547}" type="presParOf" srcId="{3EACEB1D-E8F1-4732-9896-DB42F82FEB17}" destId="{19595EB8-2659-4A99-808B-B146FB65D01B}" srcOrd="19" destOrd="0" presId="urn:microsoft.com/office/officeart/2005/8/layout/radial5"/>
    <dgm:cxn modelId="{B13D712F-DF67-4B67-9D99-3AD614E91B91}" type="presParOf" srcId="{19595EB8-2659-4A99-808B-B146FB65D01B}" destId="{6D90A5F2-6E13-45A0-B002-36B10D7AB0A8}" srcOrd="0" destOrd="0" presId="urn:microsoft.com/office/officeart/2005/8/layout/radial5"/>
    <dgm:cxn modelId="{CCA08A04-958B-40C5-BA71-618C8A948B01}" type="presParOf" srcId="{3EACEB1D-E8F1-4732-9896-DB42F82FEB17}" destId="{18BBD320-B1C3-40C7-98F2-52F1BECFE054}" srcOrd="2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4467F49-4AA8-417B-8F0B-6615EF35CB77}" type="doc">
      <dgm:prSet loTypeId="urn:microsoft.com/office/officeart/2005/8/layout/radial5" loCatId="cycle" qsTypeId="urn:microsoft.com/office/officeart/2005/8/quickstyle/simple4" qsCatId="simple" csTypeId="urn:microsoft.com/office/officeart/2005/8/colors/accent1_2" csCatId="accent1" phldr="1"/>
      <dgm:spPr/>
      <dgm:t>
        <a:bodyPr/>
        <a:lstStyle/>
        <a:p>
          <a:endParaRPr lang="en-US"/>
        </a:p>
      </dgm:t>
    </dgm:pt>
    <dgm:pt modelId="{8DA9897A-23AD-490F-BF1D-D19BC766457D}">
      <dgm:prSet phldrT="[Text]" custT="1"/>
      <dgm:spPr>
        <a:xfrm>
          <a:off x="2117129" y="1092212"/>
          <a:ext cx="2718991" cy="2720950"/>
        </a:xfrm>
      </dgm:spPr>
      <dgm:t>
        <a:bodyPr/>
        <a:lstStyle/>
        <a:p>
          <a:r>
            <a:rPr lang="ar-OM" sz="1600" b="1" dirty="0" smtClean="0">
              <a:latin typeface="Simplified Arabic" pitchFamily="18" charset="-78"/>
              <a:cs typeface="Simplified Arabic" pitchFamily="18" charset="-78"/>
            </a:rPr>
            <a:t>3. </a:t>
          </a:r>
          <a:r>
            <a:rPr lang="ar-OM" sz="1600" b="1" dirty="0" smtClean="0">
              <a:solidFill>
                <a:schemeClr val="bg1"/>
              </a:solidFill>
              <a:latin typeface="Simplified Arabic" pitchFamily="18" charset="-78"/>
              <a:cs typeface="Simplified Arabic" pitchFamily="18" charset="-78"/>
            </a:rPr>
            <a:t>تطوير بيئة متميزة للبحث العلمي وفق أعلى </a:t>
          </a:r>
          <a:r>
            <a:rPr lang="ar-OM" sz="1600" b="1" dirty="0" smtClean="0">
              <a:latin typeface="Simplified Arabic" pitchFamily="18" charset="-78"/>
              <a:cs typeface="Simplified Arabic" pitchFamily="18" charset="-78"/>
            </a:rPr>
            <a:t>المعايير</a:t>
          </a:r>
        </a:p>
        <a:p>
          <a:r>
            <a:rPr lang="ar-OM" sz="1600" b="1" dirty="0" smtClean="0">
              <a:latin typeface="Simplified Arabic" pitchFamily="18" charset="-78"/>
              <a:cs typeface="Simplified Arabic" pitchFamily="18" charset="-78"/>
            </a:rPr>
            <a:t>(11 مؤشر)</a:t>
          </a:r>
          <a:endParaRPr lang="en-US" sz="1600" b="1" dirty="0">
            <a:latin typeface="Simplified Arabic" pitchFamily="18" charset="-78"/>
            <a:cs typeface="Simplified Arabic" pitchFamily="18" charset="-78"/>
          </a:endParaRPr>
        </a:p>
      </dgm:t>
    </dgm:pt>
    <dgm:pt modelId="{FD4DD5A9-D732-4384-B207-D7A5EDC18FA6}" type="parTrans" cxnId="{889DCD8F-8478-48B1-ACF1-9B396BB3B9C7}">
      <dgm:prSet/>
      <dgm:spPr/>
      <dgm:t>
        <a:bodyPr/>
        <a:lstStyle/>
        <a:p>
          <a:endParaRPr lang="en-US" sz="1600" b="1">
            <a:latin typeface="Simplified Arabic" pitchFamily="18" charset="-78"/>
            <a:cs typeface="Simplified Arabic" pitchFamily="18" charset="-78"/>
          </a:endParaRPr>
        </a:p>
      </dgm:t>
    </dgm:pt>
    <dgm:pt modelId="{78722E61-745F-4A6B-9688-FB369AB9E61F}" type="sibTrans" cxnId="{889DCD8F-8478-48B1-ACF1-9B396BB3B9C7}">
      <dgm:prSet/>
      <dgm:spPr/>
      <dgm:t>
        <a:bodyPr/>
        <a:lstStyle/>
        <a:p>
          <a:endParaRPr lang="en-US" sz="1600" b="1">
            <a:latin typeface="Simplified Arabic" pitchFamily="18" charset="-78"/>
            <a:cs typeface="Simplified Arabic" pitchFamily="18" charset="-78"/>
          </a:endParaRPr>
        </a:p>
      </dgm:t>
    </dgm:pt>
    <dgm:pt modelId="{DEBC6B8F-CCD8-4FCD-BFF3-688C2A711793}">
      <dgm:prSet phldrT="[Text]" custT="1">
        <dgm:style>
          <a:lnRef idx="2">
            <a:schemeClr val="accent1"/>
          </a:lnRef>
          <a:fillRef idx="1">
            <a:schemeClr val="lt1"/>
          </a:fillRef>
          <a:effectRef idx="0">
            <a:schemeClr val="accent1"/>
          </a:effectRef>
          <a:fontRef idx="minor">
            <a:schemeClr val="dk1"/>
          </a:fontRef>
        </dgm:style>
      </dgm:prSet>
      <dgm:spPr>
        <a:xfrm>
          <a:off x="1062830" y="1600609"/>
          <a:ext cx="1360475" cy="1360475"/>
        </a:xfrm>
      </dgm:spPr>
      <dgm:t>
        <a:bodyPr/>
        <a:lstStyle/>
        <a:p>
          <a:pPr rtl="1"/>
          <a:r>
            <a:rPr lang="ar-OM" sz="1600" b="1" dirty="0" smtClean="0">
              <a:latin typeface="Simplified Arabic" pitchFamily="18" charset="-78"/>
              <a:cs typeface="Simplified Arabic" pitchFamily="18" charset="-78"/>
            </a:rPr>
            <a:t>تطوير الأنشطة والإنجازات البحثية </a:t>
          </a:r>
        </a:p>
        <a:p>
          <a:pPr rtl="1"/>
          <a:r>
            <a:rPr lang="ar-OM" sz="1600" b="1" dirty="0" smtClean="0">
              <a:latin typeface="Simplified Arabic" pitchFamily="18" charset="-78"/>
              <a:cs typeface="Simplified Arabic" pitchFamily="18" charset="-78"/>
            </a:rPr>
            <a:t>(3 مؤشرات)</a:t>
          </a:r>
          <a:endParaRPr lang="en-US" sz="1600" b="1" dirty="0">
            <a:latin typeface="Simplified Arabic" pitchFamily="18" charset="-78"/>
            <a:cs typeface="Simplified Arabic" pitchFamily="18" charset="-78"/>
          </a:endParaRPr>
        </a:p>
      </dgm:t>
    </dgm:pt>
    <dgm:pt modelId="{2DCDF21A-43B3-49E6-8E93-EEBEA13DE635}" type="parTrans" cxnId="{BF9DCFE3-9F79-4491-A519-F0C40E85613A}">
      <dgm:prSet custT="1"/>
      <dgm:spPr/>
      <dgm:t>
        <a:bodyPr/>
        <a:lstStyle/>
        <a:p>
          <a:endParaRPr lang="en-US" sz="1600" b="1">
            <a:latin typeface="Simplified Arabic" pitchFamily="18" charset="-78"/>
            <a:cs typeface="Simplified Arabic" pitchFamily="18" charset="-78"/>
          </a:endParaRPr>
        </a:p>
      </dgm:t>
    </dgm:pt>
    <dgm:pt modelId="{FFCF3D3A-3737-47CB-9444-F2398140D129}" type="sibTrans" cxnId="{BF9DCFE3-9F79-4491-A519-F0C40E85613A}">
      <dgm:prSet/>
      <dgm:spPr/>
      <dgm:t>
        <a:bodyPr/>
        <a:lstStyle/>
        <a:p>
          <a:endParaRPr lang="en-US" sz="1600" b="1">
            <a:latin typeface="Simplified Arabic" pitchFamily="18" charset="-78"/>
            <a:cs typeface="Simplified Arabic" pitchFamily="18" charset="-78"/>
          </a:endParaRPr>
        </a:p>
      </dgm:t>
    </dgm:pt>
    <dgm:pt modelId="{27948605-53BA-412C-8EE8-EB49B430EC92}">
      <dgm:prSet phldrT="[Text]" custT="1">
        <dgm:style>
          <a:lnRef idx="2">
            <a:schemeClr val="accent1"/>
          </a:lnRef>
          <a:fillRef idx="1">
            <a:schemeClr val="lt1"/>
          </a:fillRef>
          <a:effectRef idx="0">
            <a:schemeClr val="accent1"/>
          </a:effectRef>
          <a:fontRef idx="minor">
            <a:schemeClr val="dk1"/>
          </a:fontRef>
        </dgm:style>
      </dgm:prSet>
      <dgm:spPr>
        <a:xfrm>
          <a:off x="4587028" y="1772899"/>
          <a:ext cx="1360475" cy="1360475"/>
        </a:xfrm>
      </dgm:spPr>
      <dgm:t>
        <a:bodyPr/>
        <a:lstStyle/>
        <a:p>
          <a:r>
            <a:rPr lang="en-US" sz="1600" b="1" dirty="0" smtClean="0">
              <a:latin typeface="Simplified Arabic" pitchFamily="18" charset="-78"/>
              <a:cs typeface="Simplified Arabic" pitchFamily="18" charset="-78"/>
            </a:rPr>
            <a:t> </a:t>
          </a:r>
          <a:endParaRPr lang="ar-OM" sz="1600" b="1" dirty="0" smtClean="0">
            <a:latin typeface="Simplified Arabic" pitchFamily="18" charset="-78"/>
            <a:cs typeface="Simplified Arabic" pitchFamily="18" charset="-78"/>
          </a:endParaRPr>
        </a:p>
        <a:p>
          <a:r>
            <a:rPr lang="ar-OM" sz="1600" b="1" dirty="0" smtClean="0">
              <a:latin typeface="Simplified Arabic" pitchFamily="18" charset="-78"/>
              <a:cs typeface="Simplified Arabic" pitchFamily="18" charset="-78"/>
            </a:rPr>
            <a:t>تقوية القدرات والأداء البحثي </a:t>
          </a:r>
        </a:p>
        <a:p>
          <a:r>
            <a:rPr lang="ar-OM" sz="1600" b="1" dirty="0" smtClean="0">
              <a:latin typeface="Simplified Arabic" pitchFamily="18" charset="-78"/>
              <a:cs typeface="Simplified Arabic" pitchFamily="18" charset="-78"/>
            </a:rPr>
            <a:t>(8 مؤشرات)</a:t>
          </a:r>
        </a:p>
        <a:p>
          <a:r>
            <a:rPr lang="en-US" sz="1600" b="1" dirty="0" smtClean="0">
              <a:latin typeface="Simplified Arabic" pitchFamily="18" charset="-78"/>
              <a:cs typeface="Simplified Arabic" pitchFamily="18" charset="-78"/>
            </a:rPr>
            <a:t> </a:t>
          </a:r>
          <a:endParaRPr lang="en-US" sz="1600" b="1" dirty="0">
            <a:latin typeface="Simplified Arabic" pitchFamily="18" charset="-78"/>
            <a:cs typeface="Simplified Arabic" pitchFamily="18" charset="-78"/>
          </a:endParaRPr>
        </a:p>
      </dgm:t>
    </dgm:pt>
    <dgm:pt modelId="{26D02A1B-7C6A-4D55-BE16-C21A316F1D90}" type="parTrans" cxnId="{686B7DB8-F169-4EF6-994F-4DD1C16448B0}">
      <dgm:prSet custT="1"/>
      <dgm:spPr/>
      <dgm:t>
        <a:bodyPr/>
        <a:lstStyle/>
        <a:p>
          <a:endParaRPr lang="en-US" sz="1600" b="1">
            <a:latin typeface="Simplified Arabic" pitchFamily="18" charset="-78"/>
            <a:cs typeface="Simplified Arabic" pitchFamily="18" charset="-78"/>
          </a:endParaRPr>
        </a:p>
      </dgm:t>
    </dgm:pt>
    <dgm:pt modelId="{24717C1F-DE04-481A-B4C2-9F9EE9E2F680}" type="sibTrans" cxnId="{686B7DB8-F169-4EF6-994F-4DD1C16448B0}">
      <dgm:prSet/>
      <dgm:spPr/>
      <dgm:t>
        <a:bodyPr/>
        <a:lstStyle/>
        <a:p>
          <a:endParaRPr lang="en-US" sz="1600" b="1">
            <a:latin typeface="Simplified Arabic" pitchFamily="18" charset="-78"/>
            <a:cs typeface="Simplified Arabic" pitchFamily="18" charset="-78"/>
          </a:endParaRPr>
        </a:p>
      </dgm:t>
    </dgm:pt>
    <dgm:pt modelId="{162EE225-4FF1-4D08-9168-13A7A6F7F963}" type="pres">
      <dgm:prSet presAssocID="{D4467F49-4AA8-417B-8F0B-6615EF35CB77}" presName="Name0" presStyleCnt="0">
        <dgm:presLayoutVars>
          <dgm:chMax val="1"/>
          <dgm:dir/>
          <dgm:animLvl val="ctr"/>
          <dgm:resizeHandles val="exact"/>
        </dgm:presLayoutVars>
      </dgm:prSet>
      <dgm:spPr/>
      <dgm:t>
        <a:bodyPr/>
        <a:lstStyle/>
        <a:p>
          <a:endParaRPr lang="en-GB"/>
        </a:p>
      </dgm:t>
    </dgm:pt>
    <dgm:pt modelId="{EB3977EA-4907-4B93-A3CC-1E1E201EE5F3}" type="pres">
      <dgm:prSet presAssocID="{8DA9897A-23AD-490F-BF1D-D19BC766457D}" presName="centerShape" presStyleLbl="node0" presStyleIdx="0" presStyleCnt="1" custScaleX="177421" custScaleY="126170"/>
      <dgm:spPr/>
      <dgm:t>
        <a:bodyPr/>
        <a:lstStyle/>
        <a:p>
          <a:endParaRPr lang="en-GB"/>
        </a:p>
      </dgm:t>
    </dgm:pt>
    <dgm:pt modelId="{AD58ECFF-0BDC-4A01-89DC-4E1DCA66A0A5}" type="pres">
      <dgm:prSet presAssocID="{2DCDF21A-43B3-49E6-8E93-EEBEA13DE635}" presName="parTrans" presStyleLbl="sibTrans2D1" presStyleIdx="0" presStyleCnt="2"/>
      <dgm:spPr/>
      <dgm:t>
        <a:bodyPr/>
        <a:lstStyle/>
        <a:p>
          <a:endParaRPr lang="en-GB"/>
        </a:p>
      </dgm:t>
    </dgm:pt>
    <dgm:pt modelId="{C896A889-C726-494A-9CF7-4D1E56B58242}" type="pres">
      <dgm:prSet presAssocID="{2DCDF21A-43B3-49E6-8E93-EEBEA13DE635}" presName="connectorText" presStyleLbl="sibTrans2D1" presStyleIdx="0" presStyleCnt="2"/>
      <dgm:spPr/>
      <dgm:t>
        <a:bodyPr/>
        <a:lstStyle/>
        <a:p>
          <a:endParaRPr lang="en-GB"/>
        </a:p>
      </dgm:t>
    </dgm:pt>
    <dgm:pt modelId="{E9612BEF-ECE7-407B-AC4E-6903A1AFAAE5}" type="pres">
      <dgm:prSet presAssocID="{DEBC6B8F-CCD8-4FCD-BFF3-688C2A711793}" presName="node" presStyleLbl="node1" presStyleIdx="0" presStyleCnt="2" custScaleX="141937">
        <dgm:presLayoutVars>
          <dgm:bulletEnabled val="1"/>
        </dgm:presLayoutVars>
      </dgm:prSet>
      <dgm:spPr/>
      <dgm:t>
        <a:bodyPr/>
        <a:lstStyle/>
        <a:p>
          <a:endParaRPr lang="en-GB"/>
        </a:p>
      </dgm:t>
    </dgm:pt>
    <dgm:pt modelId="{E44DE851-35E7-48D3-8AC8-96F48FCD0749}" type="pres">
      <dgm:prSet presAssocID="{26D02A1B-7C6A-4D55-BE16-C21A316F1D90}" presName="parTrans" presStyleLbl="sibTrans2D1" presStyleIdx="1" presStyleCnt="2"/>
      <dgm:spPr/>
      <dgm:t>
        <a:bodyPr/>
        <a:lstStyle/>
        <a:p>
          <a:endParaRPr lang="en-GB"/>
        </a:p>
      </dgm:t>
    </dgm:pt>
    <dgm:pt modelId="{616AEB52-FC73-471D-BF0E-760ED68D9104}" type="pres">
      <dgm:prSet presAssocID="{26D02A1B-7C6A-4D55-BE16-C21A316F1D90}" presName="connectorText" presStyleLbl="sibTrans2D1" presStyleIdx="1" presStyleCnt="2"/>
      <dgm:spPr/>
      <dgm:t>
        <a:bodyPr/>
        <a:lstStyle/>
        <a:p>
          <a:endParaRPr lang="en-GB"/>
        </a:p>
      </dgm:t>
    </dgm:pt>
    <dgm:pt modelId="{36195842-D49F-4008-9D65-D1FE3269C5A7}" type="pres">
      <dgm:prSet presAssocID="{27948605-53BA-412C-8EE8-EB49B430EC92}" presName="node" presStyleLbl="node1" presStyleIdx="1" presStyleCnt="2" custScaleX="141937">
        <dgm:presLayoutVars>
          <dgm:bulletEnabled val="1"/>
        </dgm:presLayoutVars>
      </dgm:prSet>
      <dgm:spPr/>
      <dgm:t>
        <a:bodyPr/>
        <a:lstStyle/>
        <a:p>
          <a:endParaRPr lang="en-GB"/>
        </a:p>
      </dgm:t>
    </dgm:pt>
  </dgm:ptLst>
  <dgm:cxnLst>
    <dgm:cxn modelId="{BF9DCFE3-9F79-4491-A519-F0C40E85613A}" srcId="{8DA9897A-23AD-490F-BF1D-D19BC766457D}" destId="{DEBC6B8F-CCD8-4FCD-BFF3-688C2A711793}" srcOrd="0" destOrd="0" parTransId="{2DCDF21A-43B3-49E6-8E93-EEBEA13DE635}" sibTransId="{FFCF3D3A-3737-47CB-9444-F2398140D129}"/>
    <dgm:cxn modelId="{19C1D02D-6684-43EE-8989-13E2E7FE51A3}" type="presOf" srcId="{26D02A1B-7C6A-4D55-BE16-C21A316F1D90}" destId="{E44DE851-35E7-48D3-8AC8-96F48FCD0749}" srcOrd="0" destOrd="0" presId="urn:microsoft.com/office/officeart/2005/8/layout/radial5"/>
    <dgm:cxn modelId="{680B33CA-2ED0-4191-B63D-3EEC788BDE63}" type="presOf" srcId="{26D02A1B-7C6A-4D55-BE16-C21A316F1D90}" destId="{616AEB52-FC73-471D-BF0E-760ED68D9104}" srcOrd="1" destOrd="0" presId="urn:microsoft.com/office/officeart/2005/8/layout/radial5"/>
    <dgm:cxn modelId="{E3D3139A-BDDC-43A7-AAA0-9FAD9920C945}" type="presOf" srcId="{2DCDF21A-43B3-49E6-8E93-EEBEA13DE635}" destId="{C896A889-C726-494A-9CF7-4D1E56B58242}" srcOrd="1" destOrd="0" presId="urn:microsoft.com/office/officeart/2005/8/layout/radial5"/>
    <dgm:cxn modelId="{930BED31-460C-4EEF-BDA3-829A00927F54}" type="presOf" srcId="{8DA9897A-23AD-490F-BF1D-D19BC766457D}" destId="{EB3977EA-4907-4B93-A3CC-1E1E201EE5F3}" srcOrd="0" destOrd="0" presId="urn:microsoft.com/office/officeart/2005/8/layout/radial5"/>
    <dgm:cxn modelId="{15D71013-0E92-471A-8FD9-ED843382215E}" type="presOf" srcId="{D4467F49-4AA8-417B-8F0B-6615EF35CB77}" destId="{162EE225-4FF1-4D08-9168-13A7A6F7F963}" srcOrd="0" destOrd="0" presId="urn:microsoft.com/office/officeart/2005/8/layout/radial5"/>
    <dgm:cxn modelId="{889DCD8F-8478-48B1-ACF1-9B396BB3B9C7}" srcId="{D4467F49-4AA8-417B-8F0B-6615EF35CB77}" destId="{8DA9897A-23AD-490F-BF1D-D19BC766457D}" srcOrd="0" destOrd="0" parTransId="{FD4DD5A9-D732-4384-B207-D7A5EDC18FA6}" sibTransId="{78722E61-745F-4A6B-9688-FB369AB9E61F}"/>
    <dgm:cxn modelId="{813B245A-92AB-473F-A810-55B4418B24B3}" type="presOf" srcId="{2DCDF21A-43B3-49E6-8E93-EEBEA13DE635}" destId="{AD58ECFF-0BDC-4A01-89DC-4E1DCA66A0A5}" srcOrd="0" destOrd="0" presId="urn:microsoft.com/office/officeart/2005/8/layout/radial5"/>
    <dgm:cxn modelId="{686B7DB8-F169-4EF6-994F-4DD1C16448B0}" srcId="{8DA9897A-23AD-490F-BF1D-D19BC766457D}" destId="{27948605-53BA-412C-8EE8-EB49B430EC92}" srcOrd="1" destOrd="0" parTransId="{26D02A1B-7C6A-4D55-BE16-C21A316F1D90}" sibTransId="{24717C1F-DE04-481A-B4C2-9F9EE9E2F680}"/>
    <dgm:cxn modelId="{0428B898-B35D-48D0-BEC8-AD43DE1C859B}" type="presOf" srcId="{DEBC6B8F-CCD8-4FCD-BFF3-688C2A711793}" destId="{E9612BEF-ECE7-407B-AC4E-6903A1AFAAE5}" srcOrd="0" destOrd="0" presId="urn:microsoft.com/office/officeart/2005/8/layout/radial5"/>
    <dgm:cxn modelId="{012753E2-7689-4FE0-BF89-00A46395620D}" type="presOf" srcId="{27948605-53BA-412C-8EE8-EB49B430EC92}" destId="{36195842-D49F-4008-9D65-D1FE3269C5A7}" srcOrd="0" destOrd="0" presId="urn:microsoft.com/office/officeart/2005/8/layout/radial5"/>
    <dgm:cxn modelId="{411AF64B-3076-4420-9E2F-C9D5E8540B8D}" type="presParOf" srcId="{162EE225-4FF1-4D08-9168-13A7A6F7F963}" destId="{EB3977EA-4907-4B93-A3CC-1E1E201EE5F3}" srcOrd="0" destOrd="0" presId="urn:microsoft.com/office/officeart/2005/8/layout/radial5"/>
    <dgm:cxn modelId="{AC1D1EFC-F814-4F30-92F8-47044A3E51F7}" type="presParOf" srcId="{162EE225-4FF1-4D08-9168-13A7A6F7F963}" destId="{AD58ECFF-0BDC-4A01-89DC-4E1DCA66A0A5}" srcOrd="1" destOrd="0" presId="urn:microsoft.com/office/officeart/2005/8/layout/radial5"/>
    <dgm:cxn modelId="{B436A1D8-38F2-44CA-8DB7-020B9A807BA0}" type="presParOf" srcId="{AD58ECFF-0BDC-4A01-89DC-4E1DCA66A0A5}" destId="{C896A889-C726-494A-9CF7-4D1E56B58242}" srcOrd="0" destOrd="0" presId="urn:microsoft.com/office/officeart/2005/8/layout/radial5"/>
    <dgm:cxn modelId="{BA669647-DB87-40A2-BC64-71D18E17AF56}" type="presParOf" srcId="{162EE225-4FF1-4D08-9168-13A7A6F7F963}" destId="{E9612BEF-ECE7-407B-AC4E-6903A1AFAAE5}" srcOrd="2" destOrd="0" presId="urn:microsoft.com/office/officeart/2005/8/layout/radial5"/>
    <dgm:cxn modelId="{1BBFAEBC-9859-4167-9B4B-8375CA361CA0}" type="presParOf" srcId="{162EE225-4FF1-4D08-9168-13A7A6F7F963}" destId="{E44DE851-35E7-48D3-8AC8-96F48FCD0749}" srcOrd="3" destOrd="0" presId="urn:microsoft.com/office/officeart/2005/8/layout/radial5"/>
    <dgm:cxn modelId="{92837928-BF20-4504-B2D7-E3B345789B16}" type="presParOf" srcId="{E44DE851-35E7-48D3-8AC8-96F48FCD0749}" destId="{616AEB52-FC73-471D-BF0E-760ED68D9104}" srcOrd="0" destOrd="0" presId="urn:microsoft.com/office/officeart/2005/8/layout/radial5"/>
    <dgm:cxn modelId="{12470796-5D34-4357-8779-7078D4657752}" type="presParOf" srcId="{162EE225-4FF1-4D08-9168-13A7A6F7F963}" destId="{36195842-D49F-4008-9D65-D1FE3269C5A7}" srcOrd="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4467F49-4AA8-417B-8F0B-6615EF35CB77}" type="doc">
      <dgm:prSet loTypeId="urn:microsoft.com/office/officeart/2005/8/layout/radial5" loCatId="cycle" qsTypeId="urn:microsoft.com/office/officeart/2005/8/quickstyle/3d1" qsCatId="3D" csTypeId="urn:microsoft.com/office/officeart/2005/8/colors/accent1_2" csCatId="accent1" phldr="1"/>
      <dgm:spPr/>
      <dgm:t>
        <a:bodyPr/>
        <a:lstStyle/>
        <a:p>
          <a:endParaRPr lang="en-US"/>
        </a:p>
      </dgm:t>
    </dgm:pt>
    <dgm:pt modelId="{8DA9897A-23AD-490F-BF1D-D19BC766457D}">
      <dgm:prSet phldrT="[Text]" custT="1">
        <dgm:style>
          <a:lnRef idx="2">
            <a:schemeClr val="accent1">
              <a:shade val="50000"/>
            </a:schemeClr>
          </a:lnRef>
          <a:fillRef idx="1">
            <a:schemeClr val="accent1"/>
          </a:fillRef>
          <a:effectRef idx="0">
            <a:schemeClr val="accent1"/>
          </a:effectRef>
          <a:fontRef idx="minor">
            <a:schemeClr val="lt1"/>
          </a:fontRef>
        </dgm:style>
      </dgm:prSet>
      <dgm:spPr>
        <a:xfrm>
          <a:off x="1856228" y="712589"/>
          <a:ext cx="1773943" cy="1775221"/>
        </a:xfrm>
      </dgm:spPr>
      <dgm:t>
        <a:bodyPr/>
        <a:lstStyle/>
        <a:p>
          <a:r>
            <a:rPr lang="ar-OM" sz="1400" b="1" dirty="0" smtClean="0">
              <a:latin typeface="Simplified Arabic" pitchFamily="18" charset="-78"/>
              <a:cs typeface="Simplified Arabic" pitchFamily="18" charset="-78"/>
            </a:rPr>
            <a:t>4. تعزيز عالمية المؤسسات</a:t>
          </a:r>
        </a:p>
        <a:p>
          <a:r>
            <a:rPr lang="ar-OM" sz="1400" b="1" dirty="0" smtClean="0">
              <a:latin typeface="Simplified Arabic" pitchFamily="18" charset="-78"/>
              <a:cs typeface="Simplified Arabic" pitchFamily="18" charset="-78"/>
            </a:rPr>
            <a:t>(9 مؤشرات) </a:t>
          </a:r>
          <a:endParaRPr lang="en-US" sz="1400" b="1" dirty="0">
            <a:latin typeface="Simplified Arabic" pitchFamily="18" charset="-78"/>
            <a:cs typeface="Simplified Arabic" pitchFamily="18" charset="-78"/>
          </a:endParaRPr>
        </a:p>
      </dgm:t>
    </dgm:pt>
    <dgm:pt modelId="{FD4DD5A9-D732-4384-B207-D7A5EDC18FA6}" type="parTrans" cxnId="{889DCD8F-8478-48B1-ACF1-9B396BB3B9C7}">
      <dgm:prSet/>
      <dgm:spPr/>
      <dgm:t>
        <a:bodyPr/>
        <a:lstStyle/>
        <a:p>
          <a:endParaRPr lang="en-US" sz="1400">
            <a:latin typeface="Simplified Arabic" pitchFamily="18" charset="-78"/>
            <a:cs typeface="Simplified Arabic" pitchFamily="18" charset="-78"/>
          </a:endParaRPr>
        </a:p>
      </dgm:t>
    </dgm:pt>
    <dgm:pt modelId="{78722E61-745F-4A6B-9688-FB369AB9E61F}" type="sibTrans" cxnId="{889DCD8F-8478-48B1-ACF1-9B396BB3B9C7}">
      <dgm:prSet/>
      <dgm:spPr/>
      <dgm:t>
        <a:bodyPr/>
        <a:lstStyle/>
        <a:p>
          <a:endParaRPr lang="en-US" sz="1400">
            <a:latin typeface="Simplified Arabic" pitchFamily="18" charset="-78"/>
            <a:cs typeface="Simplified Arabic" pitchFamily="18" charset="-78"/>
          </a:endParaRPr>
        </a:p>
      </dgm:t>
    </dgm:pt>
    <dgm:pt modelId="{0BDB9B74-DA7D-4704-AA2D-59FECFB45A74}">
      <dgm:prSet phldrT="[Text]" custT="1">
        <dgm:style>
          <a:lnRef idx="2">
            <a:schemeClr val="accent1"/>
          </a:lnRef>
          <a:fillRef idx="1">
            <a:schemeClr val="lt1"/>
          </a:fillRef>
          <a:effectRef idx="0">
            <a:schemeClr val="accent1"/>
          </a:effectRef>
          <a:fontRef idx="minor">
            <a:schemeClr val="dk1"/>
          </a:fontRef>
        </dgm:style>
      </dgm:prSet>
      <dgm:spPr>
        <a:xfrm>
          <a:off x="2057400" y="-241676"/>
          <a:ext cx="1371598" cy="1371598"/>
        </a:xfrm>
      </dgm:spPr>
      <dgm:t>
        <a:bodyPr/>
        <a:lstStyle/>
        <a:p>
          <a:pPr rtl="1" eaLnBrk="1" latinLnBrk="0"/>
          <a:endParaRPr lang="ar-OM" sz="1400" b="1" dirty="0" smtClean="0">
            <a:latin typeface="Simplified Arabic" pitchFamily="18" charset="-78"/>
            <a:cs typeface="Simplified Arabic" pitchFamily="18" charset="-78"/>
          </a:endParaRPr>
        </a:p>
        <a:p>
          <a:pPr rtl="1" eaLnBrk="1" latinLnBrk="0"/>
          <a:r>
            <a:rPr lang="ar-OM" sz="1400" b="1" dirty="0" smtClean="0">
              <a:latin typeface="Simplified Arabic" pitchFamily="18" charset="-78"/>
              <a:cs typeface="Simplified Arabic" pitchFamily="18" charset="-78"/>
            </a:rPr>
            <a:t>تعزيز التعاون في الفعاليات والانشطة المهنية الدولية (3 مؤشرات)</a:t>
          </a:r>
        </a:p>
        <a:p>
          <a:pPr rtl="1"/>
          <a:endParaRPr lang="ar-OM" sz="1400" b="1" dirty="0" smtClean="0">
            <a:latin typeface="Simplified Arabic" pitchFamily="18" charset="-78"/>
            <a:cs typeface="Simplified Arabic" pitchFamily="18" charset="-78"/>
          </a:endParaRPr>
        </a:p>
      </dgm:t>
    </dgm:pt>
    <dgm:pt modelId="{FAC2F82E-77E3-4F4D-B0CA-665422AAF55C}" type="parTrans" cxnId="{17B1918B-A9BF-43B0-A5A1-500C6C4D4454}">
      <dgm:prSet custT="1"/>
      <dgm:spPr/>
      <dgm:t>
        <a:bodyPr/>
        <a:lstStyle/>
        <a:p>
          <a:endParaRPr lang="en-US" sz="1400">
            <a:latin typeface="Simplified Arabic" pitchFamily="18" charset="-78"/>
            <a:cs typeface="Simplified Arabic" pitchFamily="18" charset="-78"/>
          </a:endParaRPr>
        </a:p>
      </dgm:t>
    </dgm:pt>
    <dgm:pt modelId="{3793F8B5-8FC4-409A-856F-8FC681C5CEDF}" type="sibTrans" cxnId="{17B1918B-A9BF-43B0-A5A1-500C6C4D4454}">
      <dgm:prSet/>
      <dgm:spPr/>
      <dgm:t>
        <a:bodyPr/>
        <a:lstStyle/>
        <a:p>
          <a:endParaRPr lang="en-US" sz="1400">
            <a:latin typeface="Simplified Arabic" pitchFamily="18" charset="-78"/>
            <a:cs typeface="Simplified Arabic" pitchFamily="18" charset="-78"/>
          </a:endParaRPr>
        </a:p>
      </dgm:t>
    </dgm:pt>
    <dgm:pt modelId="{0B2DF488-6601-4A96-8A9E-FDC89F06EF2C}">
      <dgm:prSet phldrT="[Text]" custT="1">
        <dgm:style>
          <a:lnRef idx="2">
            <a:schemeClr val="accent1"/>
          </a:lnRef>
          <a:fillRef idx="1">
            <a:schemeClr val="lt1"/>
          </a:fillRef>
          <a:effectRef idx="0">
            <a:schemeClr val="accent1"/>
          </a:effectRef>
          <a:fontRef idx="minor">
            <a:schemeClr val="dk1"/>
          </a:fontRef>
        </dgm:style>
      </dgm:prSet>
      <dgm:spPr>
        <a:xfrm>
          <a:off x="3213478" y="914400"/>
          <a:ext cx="1371598" cy="1371598"/>
        </a:xfrm>
      </dgm:spPr>
      <dgm:t>
        <a:bodyPr/>
        <a:lstStyle/>
        <a:p>
          <a:r>
            <a:rPr lang="ar-OM" sz="1400" b="1" dirty="0" smtClean="0">
              <a:latin typeface="Simplified Arabic" pitchFamily="18" charset="-78"/>
              <a:cs typeface="Simplified Arabic" pitchFamily="18" charset="-78"/>
            </a:rPr>
            <a:t>تطوير برامج دولية للتعاون والتبادل الطلابي</a:t>
          </a:r>
        </a:p>
        <a:p>
          <a:r>
            <a:rPr lang="ar-OM" sz="1400" b="1" dirty="0" smtClean="0">
              <a:latin typeface="Simplified Arabic" pitchFamily="18" charset="-78"/>
              <a:cs typeface="Simplified Arabic" pitchFamily="18" charset="-78"/>
            </a:rPr>
            <a:t>(2 مؤشر)</a:t>
          </a:r>
          <a:endParaRPr lang="en-US" sz="1400" b="1" dirty="0">
            <a:latin typeface="Simplified Arabic" pitchFamily="18" charset="-78"/>
            <a:cs typeface="Simplified Arabic" pitchFamily="18" charset="-78"/>
          </a:endParaRPr>
        </a:p>
      </dgm:t>
    </dgm:pt>
    <dgm:pt modelId="{D27D6E2E-C748-4A8B-967B-59A13AD2CAA0}" type="parTrans" cxnId="{8F3F3D72-0833-4C5A-BE48-69C0EA4F6FEB}">
      <dgm:prSet custT="1"/>
      <dgm:spPr/>
      <dgm:t>
        <a:bodyPr/>
        <a:lstStyle/>
        <a:p>
          <a:endParaRPr lang="en-US" sz="1400">
            <a:latin typeface="Simplified Arabic" pitchFamily="18" charset="-78"/>
            <a:cs typeface="Simplified Arabic" pitchFamily="18" charset="-78"/>
          </a:endParaRPr>
        </a:p>
      </dgm:t>
    </dgm:pt>
    <dgm:pt modelId="{579F1FE4-C9FA-4B09-AE35-535B2C5D6110}" type="sibTrans" cxnId="{8F3F3D72-0833-4C5A-BE48-69C0EA4F6FEB}">
      <dgm:prSet/>
      <dgm:spPr/>
      <dgm:t>
        <a:bodyPr/>
        <a:lstStyle/>
        <a:p>
          <a:endParaRPr lang="en-US" sz="1400">
            <a:latin typeface="Simplified Arabic" pitchFamily="18" charset="-78"/>
            <a:cs typeface="Simplified Arabic" pitchFamily="18" charset="-78"/>
          </a:endParaRPr>
        </a:p>
      </dgm:t>
    </dgm:pt>
    <dgm:pt modelId="{1FCA4C4B-B10A-4344-9C3B-E0FF831B1B6D}">
      <dgm:prSet phldrT="[Text]" custT="1">
        <dgm:style>
          <a:lnRef idx="2">
            <a:schemeClr val="accent1"/>
          </a:lnRef>
          <a:fillRef idx="1">
            <a:schemeClr val="lt1"/>
          </a:fillRef>
          <a:effectRef idx="0">
            <a:schemeClr val="accent1"/>
          </a:effectRef>
          <a:fontRef idx="minor">
            <a:schemeClr val="dk1"/>
          </a:fontRef>
        </dgm:style>
      </dgm:prSet>
      <dgm:spPr>
        <a:xfrm>
          <a:off x="2057400" y="2070478"/>
          <a:ext cx="1371598" cy="1371598"/>
        </a:xfrm>
      </dgm:spPr>
      <dgm:t>
        <a:bodyPr/>
        <a:lstStyle/>
        <a:p>
          <a:r>
            <a:rPr lang="ar-OM" sz="1400" b="1" dirty="0" smtClean="0">
              <a:latin typeface="Simplified Arabic" pitchFamily="18" charset="-78"/>
              <a:cs typeface="Simplified Arabic" pitchFamily="18" charset="-78"/>
            </a:rPr>
            <a:t>تعزيز التقويم الخارجي للبرامج الاكاديمية والإمتحانات المهنية (2 مؤشر)</a:t>
          </a:r>
        </a:p>
      </dgm:t>
    </dgm:pt>
    <dgm:pt modelId="{279D3586-9233-426A-B67E-39E93D7869B1}" type="parTrans" cxnId="{2A9F5519-DDBC-46F3-8B57-2E1245E7BC64}">
      <dgm:prSet custT="1"/>
      <dgm:spPr/>
      <dgm:t>
        <a:bodyPr/>
        <a:lstStyle/>
        <a:p>
          <a:endParaRPr lang="en-US" sz="1400">
            <a:latin typeface="Simplified Arabic" pitchFamily="18" charset="-78"/>
            <a:cs typeface="Simplified Arabic" pitchFamily="18" charset="-78"/>
          </a:endParaRPr>
        </a:p>
      </dgm:t>
    </dgm:pt>
    <dgm:pt modelId="{8EE5C052-FCA8-4CE0-BCB8-B6E32D589304}" type="sibTrans" cxnId="{2A9F5519-DDBC-46F3-8B57-2E1245E7BC64}">
      <dgm:prSet/>
      <dgm:spPr/>
      <dgm:t>
        <a:bodyPr/>
        <a:lstStyle/>
        <a:p>
          <a:endParaRPr lang="en-US" sz="1400">
            <a:latin typeface="Simplified Arabic" pitchFamily="18" charset="-78"/>
            <a:cs typeface="Simplified Arabic" pitchFamily="18" charset="-78"/>
          </a:endParaRPr>
        </a:p>
      </dgm:t>
    </dgm:pt>
    <dgm:pt modelId="{3588DC40-FC31-4751-8A81-970D0D221149}">
      <dgm:prSet phldrT="[Text]" custT="1">
        <dgm:style>
          <a:lnRef idx="2">
            <a:schemeClr val="accent1"/>
          </a:lnRef>
          <a:fillRef idx="1">
            <a:schemeClr val="lt1"/>
          </a:fillRef>
          <a:effectRef idx="0">
            <a:schemeClr val="accent1"/>
          </a:effectRef>
          <a:fontRef idx="minor">
            <a:schemeClr val="dk1"/>
          </a:fontRef>
        </dgm:style>
      </dgm:prSet>
      <dgm:spPr>
        <a:xfrm>
          <a:off x="901323" y="914400"/>
          <a:ext cx="1371598" cy="1371598"/>
        </a:xfrm>
      </dgm:spPr>
      <dgm:t>
        <a:bodyPr/>
        <a:lstStyle/>
        <a:p>
          <a:r>
            <a:rPr lang="ar-OM" sz="1400" b="1" dirty="0" smtClean="0">
              <a:latin typeface="Simplified Arabic" pitchFamily="18" charset="-78"/>
              <a:cs typeface="Simplified Arabic" pitchFamily="18" charset="-78"/>
            </a:rPr>
            <a:t>زيادة تمويل البرامج الدولية</a:t>
          </a:r>
        </a:p>
        <a:p>
          <a:r>
            <a:rPr lang="ar-OM" sz="1400" b="1" dirty="0" smtClean="0">
              <a:latin typeface="Simplified Arabic" pitchFamily="18" charset="-78"/>
              <a:cs typeface="Simplified Arabic" pitchFamily="18" charset="-78"/>
            </a:rPr>
            <a:t>(2 مؤشر)</a:t>
          </a:r>
        </a:p>
      </dgm:t>
    </dgm:pt>
    <dgm:pt modelId="{E647E0B6-CE82-40EF-8417-CC78819C0026}" type="parTrans" cxnId="{2F4DC8F9-8C43-4367-B240-3ECB260CE00D}">
      <dgm:prSet custT="1"/>
      <dgm:spPr/>
      <dgm:t>
        <a:bodyPr/>
        <a:lstStyle/>
        <a:p>
          <a:endParaRPr lang="en-US" sz="1400">
            <a:latin typeface="Simplified Arabic" pitchFamily="18" charset="-78"/>
            <a:cs typeface="Simplified Arabic" pitchFamily="18" charset="-78"/>
          </a:endParaRPr>
        </a:p>
      </dgm:t>
    </dgm:pt>
    <dgm:pt modelId="{063F50D9-746E-479E-942B-0A7B4B6013E4}" type="sibTrans" cxnId="{2F4DC8F9-8C43-4367-B240-3ECB260CE00D}">
      <dgm:prSet/>
      <dgm:spPr/>
      <dgm:t>
        <a:bodyPr/>
        <a:lstStyle/>
        <a:p>
          <a:endParaRPr lang="en-US" sz="1400">
            <a:latin typeface="Simplified Arabic" pitchFamily="18" charset="-78"/>
            <a:cs typeface="Simplified Arabic" pitchFamily="18" charset="-78"/>
          </a:endParaRPr>
        </a:p>
      </dgm:t>
    </dgm:pt>
    <dgm:pt modelId="{C7085B97-62E2-48AF-B775-6DF275BB384A}" type="pres">
      <dgm:prSet presAssocID="{D4467F49-4AA8-417B-8F0B-6615EF35CB77}" presName="Name0" presStyleCnt="0">
        <dgm:presLayoutVars>
          <dgm:chMax val="1"/>
          <dgm:dir/>
          <dgm:animLvl val="ctr"/>
          <dgm:resizeHandles val="exact"/>
        </dgm:presLayoutVars>
      </dgm:prSet>
      <dgm:spPr/>
      <dgm:t>
        <a:bodyPr/>
        <a:lstStyle/>
        <a:p>
          <a:endParaRPr lang="en-GB"/>
        </a:p>
      </dgm:t>
    </dgm:pt>
    <dgm:pt modelId="{617149CB-E102-4547-8FCF-D5DAFF49D2F3}" type="pres">
      <dgm:prSet presAssocID="{8DA9897A-23AD-490F-BF1D-D19BC766457D}" presName="centerShape" presStyleLbl="node0" presStyleIdx="0" presStyleCnt="1" custScaleX="149481" custScaleY="138095"/>
      <dgm:spPr/>
      <dgm:t>
        <a:bodyPr/>
        <a:lstStyle/>
        <a:p>
          <a:endParaRPr lang="en-GB"/>
        </a:p>
      </dgm:t>
    </dgm:pt>
    <dgm:pt modelId="{36A23A72-A4D9-43E5-A746-A2295395D435}" type="pres">
      <dgm:prSet presAssocID="{FAC2F82E-77E3-4F4D-B0CA-665422AAF55C}" presName="parTrans" presStyleLbl="sibTrans2D1" presStyleIdx="0" presStyleCnt="4"/>
      <dgm:spPr/>
      <dgm:t>
        <a:bodyPr/>
        <a:lstStyle/>
        <a:p>
          <a:endParaRPr lang="en-GB"/>
        </a:p>
      </dgm:t>
    </dgm:pt>
    <dgm:pt modelId="{50973BC3-733A-48F1-B01C-FE2F5B164BE2}" type="pres">
      <dgm:prSet presAssocID="{FAC2F82E-77E3-4F4D-B0CA-665422AAF55C}" presName="connectorText" presStyleLbl="sibTrans2D1" presStyleIdx="0" presStyleCnt="4"/>
      <dgm:spPr/>
      <dgm:t>
        <a:bodyPr/>
        <a:lstStyle/>
        <a:p>
          <a:endParaRPr lang="en-GB"/>
        </a:p>
      </dgm:t>
    </dgm:pt>
    <dgm:pt modelId="{B101926C-47A8-4A94-ABBB-08981A0EAAFF}" type="pres">
      <dgm:prSet presAssocID="{0BDB9B74-DA7D-4704-AA2D-59FECFB45A74}" presName="node" presStyleLbl="node1" presStyleIdx="0" presStyleCnt="4" custScaleX="172884">
        <dgm:presLayoutVars>
          <dgm:bulletEnabled val="1"/>
        </dgm:presLayoutVars>
      </dgm:prSet>
      <dgm:spPr/>
      <dgm:t>
        <a:bodyPr/>
        <a:lstStyle/>
        <a:p>
          <a:endParaRPr lang="en-GB"/>
        </a:p>
      </dgm:t>
    </dgm:pt>
    <dgm:pt modelId="{3E1216A1-64B1-4CDF-B35D-5D965774A695}" type="pres">
      <dgm:prSet presAssocID="{D27D6E2E-C748-4A8B-967B-59A13AD2CAA0}" presName="parTrans" presStyleLbl="sibTrans2D1" presStyleIdx="1" presStyleCnt="4"/>
      <dgm:spPr/>
      <dgm:t>
        <a:bodyPr/>
        <a:lstStyle/>
        <a:p>
          <a:endParaRPr lang="en-GB"/>
        </a:p>
      </dgm:t>
    </dgm:pt>
    <dgm:pt modelId="{70350A05-B843-4BDA-B530-42733F386A38}" type="pres">
      <dgm:prSet presAssocID="{D27D6E2E-C748-4A8B-967B-59A13AD2CAA0}" presName="connectorText" presStyleLbl="sibTrans2D1" presStyleIdx="1" presStyleCnt="4"/>
      <dgm:spPr/>
      <dgm:t>
        <a:bodyPr/>
        <a:lstStyle/>
        <a:p>
          <a:endParaRPr lang="en-GB"/>
        </a:p>
      </dgm:t>
    </dgm:pt>
    <dgm:pt modelId="{95535DBC-993A-4366-A79C-D88A29FB580A}" type="pres">
      <dgm:prSet presAssocID="{0B2DF488-6601-4A96-8A9E-FDC89F06EF2C}" presName="node" presStyleLbl="node1" presStyleIdx="1" presStyleCnt="4" custScaleX="156844" custScaleY="109974" custRadScaleRad="141510" custRadScaleInc="-1028">
        <dgm:presLayoutVars>
          <dgm:bulletEnabled val="1"/>
        </dgm:presLayoutVars>
      </dgm:prSet>
      <dgm:spPr/>
      <dgm:t>
        <a:bodyPr/>
        <a:lstStyle/>
        <a:p>
          <a:endParaRPr lang="en-GB"/>
        </a:p>
      </dgm:t>
    </dgm:pt>
    <dgm:pt modelId="{B0563BDC-C1D4-41E0-A986-307E74A200FB}" type="pres">
      <dgm:prSet presAssocID="{279D3586-9233-426A-B67E-39E93D7869B1}" presName="parTrans" presStyleLbl="sibTrans2D1" presStyleIdx="2" presStyleCnt="4"/>
      <dgm:spPr/>
      <dgm:t>
        <a:bodyPr/>
        <a:lstStyle/>
        <a:p>
          <a:endParaRPr lang="en-GB"/>
        </a:p>
      </dgm:t>
    </dgm:pt>
    <dgm:pt modelId="{8648882A-A8CE-4674-90D0-2DBAD6D4D60A}" type="pres">
      <dgm:prSet presAssocID="{279D3586-9233-426A-B67E-39E93D7869B1}" presName="connectorText" presStyleLbl="sibTrans2D1" presStyleIdx="2" presStyleCnt="4"/>
      <dgm:spPr/>
      <dgm:t>
        <a:bodyPr/>
        <a:lstStyle/>
        <a:p>
          <a:endParaRPr lang="en-GB"/>
        </a:p>
      </dgm:t>
    </dgm:pt>
    <dgm:pt modelId="{7EFFF3CE-0FC2-4243-99A0-A572ACAA5BFC}" type="pres">
      <dgm:prSet presAssocID="{1FCA4C4B-B10A-4344-9C3B-E0FF831B1B6D}" presName="node" presStyleLbl="node1" presStyleIdx="2" presStyleCnt="4" custScaleX="151910" custRadScaleRad="102586" custRadScaleInc="1649">
        <dgm:presLayoutVars>
          <dgm:bulletEnabled val="1"/>
        </dgm:presLayoutVars>
      </dgm:prSet>
      <dgm:spPr/>
      <dgm:t>
        <a:bodyPr/>
        <a:lstStyle/>
        <a:p>
          <a:endParaRPr lang="en-GB"/>
        </a:p>
      </dgm:t>
    </dgm:pt>
    <dgm:pt modelId="{B0EA1952-6212-4E86-8DEC-F78EB4621CBF}" type="pres">
      <dgm:prSet presAssocID="{E647E0B6-CE82-40EF-8417-CC78819C0026}" presName="parTrans" presStyleLbl="sibTrans2D1" presStyleIdx="3" presStyleCnt="4"/>
      <dgm:spPr/>
      <dgm:t>
        <a:bodyPr/>
        <a:lstStyle/>
        <a:p>
          <a:endParaRPr lang="en-GB"/>
        </a:p>
      </dgm:t>
    </dgm:pt>
    <dgm:pt modelId="{01A85222-1AE7-4B4B-958E-8D04FCDD74A5}" type="pres">
      <dgm:prSet presAssocID="{E647E0B6-CE82-40EF-8417-CC78819C0026}" presName="connectorText" presStyleLbl="sibTrans2D1" presStyleIdx="3" presStyleCnt="4"/>
      <dgm:spPr/>
      <dgm:t>
        <a:bodyPr/>
        <a:lstStyle/>
        <a:p>
          <a:endParaRPr lang="en-GB"/>
        </a:p>
      </dgm:t>
    </dgm:pt>
    <dgm:pt modelId="{B4F31865-DFA6-45DE-B2B9-9ACC648D62E5}" type="pres">
      <dgm:prSet presAssocID="{3588DC40-FC31-4751-8A81-970D0D221149}" presName="node" presStyleLbl="node1" presStyleIdx="3" presStyleCnt="4" custScaleX="164292" custRadScaleRad="137979" custRadScaleInc="-3653">
        <dgm:presLayoutVars>
          <dgm:bulletEnabled val="1"/>
        </dgm:presLayoutVars>
      </dgm:prSet>
      <dgm:spPr/>
      <dgm:t>
        <a:bodyPr/>
        <a:lstStyle/>
        <a:p>
          <a:endParaRPr lang="en-GB"/>
        </a:p>
      </dgm:t>
    </dgm:pt>
  </dgm:ptLst>
  <dgm:cxnLst>
    <dgm:cxn modelId="{459E9CBD-55AE-4F79-B547-E5AEEDBEAE49}" type="presOf" srcId="{1FCA4C4B-B10A-4344-9C3B-E0FF831B1B6D}" destId="{7EFFF3CE-0FC2-4243-99A0-A572ACAA5BFC}" srcOrd="0" destOrd="0" presId="urn:microsoft.com/office/officeart/2005/8/layout/radial5"/>
    <dgm:cxn modelId="{5CF50F84-03FA-44CE-8B9E-46E90A9FCFA1}" type="presOf" srcId="{3588DC40-FC31-4751-8A81-970D0D221149}" destId="{B4F31865-DFA6-45DE-B2B9-9ACC648D62E5}" srcOrd="0" destOrd="0" presId="urn:microsoft.com/office/officeart/2005/8/layout/radial5"/>
    <dgm:cxn modelId="{8F3F3D72-0833-4C5A-BE48-69C0EA4F6FEB}" srcId="{8DA9897A-23AD-490F-BF1D-D19BC766457D}" destId="{0B2DF488-6601-4A96-8A9E-FDC89F06EF2C}" srcOrd="1" destOrd="0" parTransId="{D27D6E2E-C748-4A8B-967B-59A13AD2CAA0}" sibTransId="{579F1FE4-C9FA-4B09-AE35-535B2C5D6110}"/>
    <dgm:cxn modelId="{889DCD8F-8478-48B1-ACF1-9B396BB3B9C7}" srcId="{D4467F49-4AA8-417B-8F0B-6615EF35CB77}" destId="{8DA9897A-23AD-490F-BF1D-D19BC766457D}" srcOrd="0" destOrd="0" parTransId="{FD4DD5A9-D732-4384-B207-D7A5EDC18FA6}" sibTransId="{78722E61-745F-4A6B-9688-FB369AB9E61F}"/>
    <dgm:cxn modelId="{7B620052-9C1D-4BC8-A3F3-5C6AB6CE1A85}" type="presOf" srcId="{D27D6E2E-C748-4A8B-967B-59A13AD2CAA0}" destId="{70350A05-B843-4BDA-B530-42733F386A38}" srcOrd="1" destOrd="0" presId="urn:microsoft.com/office/officeart/2005/8/layout/radial5"/>
    <dgm:cxn modelId="{BFD1583D-1790-4C12-AB66-DB8D1DE5DC3D}" type="presOf" srcId="{D27D6E2E-C748-4A8B-967B-59A13AD2CAA0}" destId="{3E1216A1-64B1-4CDF-B35D-5D965774A695}" srcOrd="0" destOrd="0" presId="urn:microsoft.com/office/officeart/2005/8/layout/radial5"/>
    <dgm:cxn modelId="{DF9031CA-E82B-4541-92AD-44325FBE00A2}" type="presOf" srcId="{279D3586-9233-426A-B67E-39E93D7869B1}" destId="{8648882A-A8CE-4674-90D0-2DBAD6D4D60A}" srcOrd="1" destOrd="0" presId="urn:microsoft.com/office/officeart/2005/8/layout/radial5"/>
    <dgm:cxn modelId="{305305FC-DCBD-4351-BBCF-B4F1C355726A}" type="presOf" srcId="{8DA9897A-23AD-490F-BF1D-D19BC766457D}" destId="{617149CB-E102-4547-8FCF-D5DAFF49D2F3}" srcOrd="0" destOrd="0" presId="urn:microsoft.com/office/officeart/2005/8/layout/radial5"/>
    <dgm:cxn modelId="{47438519-431A-414E-8D8F-F7706796A686}" type="presOf" srcId="{E647E0B6-CE82-40EF-8417-CC78819C0026}" destId="{01A85222-1AE7-4B4B-958E-8D04FCDD74A5}" srcOrd="1" destOrd="0" presId="urn:microsoft.com/office/officeart/2005/8/layout/radial5"/>
    <dgm:cxn modelId="{08739BC2-C52B-4C3D-82F1-18D24D8F9A42}" type="presOf" srcId="{FAC2F82E-77E3-4F4D-B0CA-665422AAF55C}" destId="{36A23A72-A4D9-43E5-A746-A2295395D435}" srcOrd="0" destOrd="0" presId="urn:microsoft.com/office/officeart/2005/8/layout/radial5"/>
    <dgm:cxn modelId="{64984F73-C39B-4CAF-B50B-AF24ED62AC85}" type="presOf" srcId="{0BDB9B74-DA7D-4704-AA2D-59FECFB45A74}" destId="{B101926C-47A8-4A94-ABBB-08981A0EAAFF}" srcOrd="0" destOrd="0" presId="urn:microsoft.com/office/officeart/2005/8/layout/radial5"/>
    <dgm:cxn modelId="{2A9F5519-DDBC-46F3-8B57-2E1245E7BC64}" srcId="{8DA9897A-23AD-490F-BF1D-D19BC766457D}" destId="{1FCA4C4B-B10A-4344-9C3B-E0FF831B1B6D}" srcOrd="2" destOrd="0" parTransId="{279D3586-9233-426A-B67E-39E93D7869B1}" sibTransId="{8EE5C052-FCA8-4CE0-BCB8-B6E32D589304}"/>
    <dgm:cxn modelId="{17B1918B-A9BF-43B0-A5A1-500C6C4D4454}" srcId="{8DA9897A-23AD-490F-BF1D-D19BC766457D}" destId="{0BDB9B74-DA7D-4704-AA2D-59FECFB45A74}" srcOrd="0" destOrd="0" parTransId="{FAC2F82E-77E3-4F4D-B0CA-665422AAF55C}" sibTransId="{3793F8B5-8FC4-409A-856F-8FC681C5CEDF}"/>
    <dgm:cxn modelId="{A0AC3629-B82D-4FAC-85BA-4B92F436FB30}" type="presOf" srcId="{E647E0B6-CE82-40EF-8417-CC78819C0026}" destId="{B0EA1952-6212-4E86-8DEC-F78EB4621CBF}" srcOrd="0" destOrd="0" presId="urn:microsoft.com/office/officeart/2005/8/layout/radial5"/>
    <dgm:cxn modelId="{AD56FB45-544C-45A2-9292-E0C1BA9EC38F}" type="presOf" srcId="{279D3586-9233-426A-B67E-39E93D7869B1}" destId="{B0563BDC-C1D4-41E0-A986-307E74A200FB}" srcOrd="0" destOrd="0" presId="urn:microsoft.com/office/officeart/2005/8/layout/radial5"/>
    <dgm:cxn modelId="{33852EDB-5514-4D10-8F87-E57122DE111C}" type="presOf" srcId="{FAC2F82E-77E3-4F4D-B0CA-665422AAF55C}" destId="{50973BC3-733A-48F1-B01C-FE2F5B164BE2}" srcOrd="1" destOrd="0" presId="urn:microsoft.com/office/officeart/2005/8/layout/radial5"/>
    <dgm:cxn modelId="{2F4DC8F9-8C43-4367-B240-3ECB260CE00D}" srcId="{8DA9897A-23AD-490F-BF1D-D19BC766457D}" destId="{3588DC40-FC31-4751-8A81-970D0D221149}" srcOrd="3" destOrd="0" parTransId="{E647E0B6-CE82-40EF-8417-CC78819C0026}" sibTransId="{063F50D9-746E-479E-942B-0A7B4B6013E4}"/>
    <dgm:cxn modelId="{3FA2B1CF-7984-4AEA-A158-612E8610D812}" type="presOf" srcId="{0B2DF488-6601-4A96-8A9E-FDC89F06EF2C}" destId="{95535DBC-993A-4366-A79C-D88A29FB580A}" srcOrd="0" destOrd="0" presId="urn:microsoft.com/office/officeart/2005/8/layout/radial5"/>
    <dgm:cxn modelId="{BD79200F-784F-4135-ADC8-15014191A446}" type="presOf" srcId="{D4467F49-4AA8-417B-8F0B-6615EF35CB77}" destId="{C7085B97-62E2-48AF-B775-6DF275BB384A}" srcOrd="0" destOrd="0" presId="urn:microsoft.com/office/officeart/2005/8/layout/radial5"/>
    <dgm:cxn modelId="{2C5E242A-5985-4C51-927D-9847BE0DDA40}" type="presParOf" srcId="{C7085B97-62E2-48AF-B775-6DF275BB384A}" destId="{617149CB-E102-4547-8FCF-D5DAFF49D2F3}" srcOrd="0" destOrd="0" presId="urn:microsoft.com/office/officeart/2005/8/layout/radial5"/>
    <dgm:cxn modelId="{51167B69-A722-4AB9-9739-9BAFA32E4C98}" type="presParOf" srcId="{C7085B97-62E2-48AF-B775-6DF275BB384A}" destId="{36A23A72-A4D9-43E5-A746-A2295395D435}" srcOrd="1" destOrd="0" presId="urn:microsoft.com/office/officeart/2005/8/layout/radial5"/>
    <dgm:cxn modelId="{C59CDB66-5509-4FFB-A551-CA4D7ECDF270}" type="presParOf" srcId="{36A23A72-A4D9-43E5-A746-A2295395D435}" destId="{50973BC3-733A-48F1-B01C-FE2F5B164BE2}" srcOrd="0" destOrd="0" presId="urn:microsoft.com/office/officeart/2005/8/layout/radial5"/>
    <dgm:cxn modelId="{C97745AB-5B7A-4E8D-90EE-5A85A2F688D0}" type="presParOf" srcId="{C7085B97-62E2-48AF-B775-6DF275BB384A}" destId="{B101926C-47A8-4A94-ABBB-08981A0EAAFF}" srcOrd="2" destOrd="0" presId="urn:microsoft.com/office/officeart/2005/8/layout/radial5"/>
    <dgm:cxn modelId="{9AE02604-4D78-4F68-9612-B941033D8BD1}" type="presParOf" srcId="{C7085B97-62E2-48AF-B775-6DF275BB384A}" destId="{3E1216A1-64B1-4CDF-B35D-5D965774A695}" srcOrd="3" destOrd="0" presId="urn:microsoft.com/office/officeart/2005/8/layout/radial5"/>
    <dgm:cxn modelId="{10CD5B26-8430-412E-8945-0D739885FF80}" type="presParOf" srcId="{3E1216A1-64B1-4CDF-B35D-5D965774A695}" destId="{70350A05-B843-4BDA-B530-42733F386A38}" srcOrd="0" destOrd="0" presId="urn:microsoft.com/office/officeart/2005/8/layout/radial5"/>
    <dgm:cxn modelId="{D9C2DDD7-6C17-44EB-9B52-6574F72013FF}" type="presParOf" srcId="{C7085B97-62E2-48AF-B775-6DF275BB384A}" destId="{95535DBC-993A-4366-A79C-D88A29FB580A}" srcOrd="4" destOrd="0" presId="urn:microsoft.com/office/officeart/2005/8/layout/radial5"/>
    <dgm:cxn modelId="{2E311726-99D5-424A-A717-7112F8D85FE6}" type="presParOf" srcId="{C7085B97-62E2-48AF-B775-6DF275BB384A}" destId="{B0563BDC-C1D4-41E0-A986-307E74A200FB}" srcOrd="5" destOrd="0" presId="urn:microsoft.com/office/officeart/2005/8/layout/radial5"/>
    <dgm:cxn modelId="{90A15D68-03A3-4BA7-A5CF-1B95881E703C}" type="presParOf" srcId="{B0563BDC-C1D4-41E0-A986-307E74A200FB}" destId="{8648882A-A8CE-4674-90D0-2DBAD6D4D60A}" srcOrd="0" destOrd="0" presId="urn:microsoft.com/office/officeart/2005/8/layout/radial5"/>
    <dgm:cxn modelId="{1B6D1E7F-5604-42B5-8B62-87BF2D16D03A}" type="presParOf" srcId="{C7085B97-62E2-48AF-B775-6DF275BB384A}" destId="{7EFFF3CE-0FC2-4243-99A0-A572ACAA5BFC}" srcOrd="6" destOrd="0" presId="urn:microsoft.com/office/officeart/2005/8/layout/radial5"/>
    <dgm:cxn modelId="{ABF2341E-B3A3-4E77-B25E-848F4C4B59F8}" type="presParOf" srcId="{C7085B97-62E2-48AF-B775-6DF275BB384A}" destId="{B0EA1952-6212-4E86-8DEC-F78EB4621CBF}" srcOrd="7" destOrd="0" presId="urn:microsoft.com/office/officeart/2005/8/layout/radial5"/>
    <dgm:cxn modelId="{2D06A977-FDFA-4643-A890-88D910F304F6}" type="presParOf" srcId="{B0EA1952-6212-4E86-8DEC-F78EB4621CBF}" destId="{01A85222-1AE7-4B4B-958E-8D04FCDD74A5}" srcOrd="0" destOrd="0" presId="urn:microsoft.com/office/officeart/2005/8/layout/radial5"/>
    <dgm:cxn modelId="{F4C81D35-989B-4C3B-8793-24C40858D2B6}" type="presParOf" srcId="{C7085B97-62E2-48AF-B775-6DF275BB384A}" destId="{B4F31865-DFA6-45DE-B2B9-9ACC648D62E5}"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29E43-844D-4B2E-8211-6EB1BABC7744}">
      <dsp:nvSpPr>
        <dsp:cNvPr id="0" name=""/>
        <dsp:cNvSpPr/>
      </dsp:nvSpPr>
      <dsp:spPr>
        <a:xfrm>
          <a:off x="0" y="51183"/>
          <a:ext cx="8229600" cy="579149"/>
        </a:xfrm>
        <a:prstGeom prst="round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OM" sz="2000" b="1" kern="1200" dirty="0" smtClean="0">
              <a:latin typeface="Traditional Arabic" pitchFamily="18" charset="-78"/>
              <a:cs typeface="Traditional Arabic" pitchFamily="18" charset="-78"/>
            </a:rPr>
            <a:t>لماذا مؤشرات الأداء؟!</a:t>
          </a:r>
          <a:endParaRPr lang="ar-OM" sz="2000" b="1" kern="1200" dirty="0">
            <a:latin typeface="Traditional Arabic" pitchFamily="18" charset="-78"/>
            <a:cs typeface="Traditional Arabic" pitchFamily="18" charset="-78"/>
          </a:endParaRPr>
        </a:p>
      </dsp:txBody>
      <dsp:txXfrm>
        <a:off x="28272" y="79455"/>
        <a:ext cx="8173056" cy="522605"/>
      </dsp:txXfrm>
    </dsp:sp>
    <dsp:sp modelId="{C36EDF67-64FF-4A68-A765-99A0CC8A1FDE}">
      <dsp:nvSpPr>
        <dsp:cNvPr id="0" name=""/>
        <dsp:cNvSpPr/>
      </dsp:nvSpPr>
      <dsp:spPr>
        <a:xfrm>
          <a:off x="0" y="699905"/>
          <a:ext cx="8229600" cy="579149"/>
        </a:xfrm>
        <a:prstGeom prst="round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OM" sz="2000" b="1" kern="1200" dirty="0" smtClean="0">
              <a:latin typeface="Traditional Arabic" pitchFamily="18" charset="-78"/>
              <a:cs typeface="Traditional Arabic" pitchFamily="18" charset="-78"/>
            </a:rPr>
            <a:t>أهداف المشروع</a:t>
          </a:r>
          <a:endParaRPr lang="ar-OM" sz="2000" b="1" kern="1200" dirty="0">
            <a:latin typeface="Traditional Arabic" pitchFamily="18" charset="-78"/>
            <a:cs typeface="Traditional Arabic" pitchFamily="18" charset="-78"/>
          </a:endParaRPr>
        </a:p>
      </dsp:txBody>
      <dsp:txXfrm>
        <a:off x="28272" y="728177"/>
        <a:ext cx="8173056" cy="522605"/>
      </dsp:txXfrm>
    </dsp:sp>
    <dsp:sp modelId="{D3C83754-19AD-4917-AD37-1D2081B1C8F1}">
      <dsp:nvSpPr>
        <dsp:cNvPr id="0" name=""/>
        <dsp:cNvSpPr/>
      </dsp:nvSpPr>
      <dsp:spPr>
        <a:xfrm>
          <a:off x="0" y="1336655"/>
          <a:ext cx="8229600" cy="579149"/>
        </a:xfrm>
        <a:prstGeom prst="round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OM" sz="2000" b="1" kern="1200" dirty="0" smtClean="0">
              <a:latin typeface="Traditional Arabic" pitchFamily="18" charset="-78"/>
              <a:cs typeface="Traditional Arabic" pitchFamily="18" charset="-78"/>
            </a:rPr>
            <a:t>مراحل العمل بالمشروع</a:t>
          </a:r>
          <a:endParaRPr lang="ar-OM" sz="2000" b="1" kern="1200" dirty="0">
            <a:latin typeface="Traditional Arabic" pitchFamily="18" charset="-78"/>
            <a:cs typeface="Traditional Arabic" pitchFamily="18" charset="-78"/>
          </a:endParaRPr>
        </a:p>
      </dsp:txBody>
      <dsp:txXfrm>
        <a:off x="28272" y="1364927"/>
        <a:ext cx="8173056" cy="522605"/>
      </dsp:txXfrm>
    </dsp:sp>
    <dsp:sp modelId="{D23C8FDD-A9F5-466C-935A-AA2AB2C808A1}">
      <dsp:nvSpPr>
        <dsp:cNvPr id="0" name=""/>
        <dsp:cNvSpPr/>
      </dsp:nvSpPr>
      <dsp:spPr>
        <a:xfrm>
          <a:off x="0" y="1996913"/>
          <a:ext cx="8229600" cy="579149"/>
        </a:xfrm>
        <a:prstGeom prst="round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lvl="0" algn="r" defTabSz="889000">
            <a:lnSpc>
              <a:spcPct val="90000"/>
            </a:lnSpc>
            <a:spcBef>
              <a:spcPct val="0"/>
            </a:spcBef>
            <a:spcAft>
              <a:spcPct val="35000"/>
            </a:spcAft>
          </a:pPr>
          <a:r>
            <a:rPr lang="ar-OM" sz="2000" b="1" kern="1200" smtClean="0">
              <a:latin typeface="Traditional Arabic" pitchFamily="18" charset="-78"/>
              <a:cs typeface="Traditional Arabic" pitchFamily="18" charset="-78"/>
            </a:rPr>
            <a:t>إستعراض الأهداف والغايات والمؤشرات</a:t>
          </a:r>
          <a:endParaRPr lang="ar-OM" sz="2000" b="1" kern="1200" dirty="0">
            <a:latin typeface="Traditional Arabic" pitchFamily="18" charset="-78"/>
            <a:cs typeface="Traditional Arabic" pitchFamily="18" charset="-78"/>
          </a:endParaRPr>
        </a:p>
      </dsp:txBody>
      <dsp:txXfrm>
        <a:off x="28272" y="2025185"/>
        <a:ext cx="8173056" cy="522605"/>
      </dsp:txXfrm>
    </dsp:sp>
    <dsp:sp modelId="{48EBCE35-72D5-427F-AAC0-AE6C207DE396}">
      <dsp:nvSpPr>
        <dsp:cNvPr id="0" name=""/>
        <dsp:cNvSpPr/>
      </dsp:nvSpPr>
      <dsp:spPr>
        <a:xfrm>
          <a:off x="0" y="2610156"/>
          <a:ext cx="8229600" cy="579149"/>
        </a:xfrm>
        <a:prstGeom prst="round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OM" sz="2000" b="1" kern="1200" dirty="0" smtClean="0">
              <a:solidFill>
                <a:schemeClr val="tx1"/>
              </a:solidFill>
              <a:latin typeface="Traditional Arabic" pitchFamily="18" charset="-78"/>
              <a:cs typeface="Traditional Arabic" pitchFamily="18" charset="-78"/>
            </a:rPr>
            <a:t>بعض الصعوبات والتحديات التي واجهت المشروع</a:t>
          </a:r>
          <a:endParaRPr lang="ar-OM" sz="2000" b="1" kern="1200" dirty="0">
            <a:solidFill>
              <a:schemeClr val="tx1"/>
            </a:solidFill>
            <a:latin typeface="Traditional Arabic" pitchFamily="18" charset="-78"/>
            <a:cs typeface="Traditional Arabic" pitchFamily="18" charset="-78"/>
          </a:endParaRPr>
        </a:p>
      </dsp:txBody>
      <dsp:txXfrm>
        <a:off x="28272" y="2638428"/>
        <a:ext cx="8173056" cy="522605"/>
      </dsp:txXfrm>
    </dsp:sp>
    <dsp:sp modelId="{2162E6D3-030E-4055-A00F-EE999117E9BF}">
      <dsp:nvSpPr>
        <dsp:cNvPr id="0" name=""/>
        <dsp:cNvSpPr/>
      </dsp:nvSpPr>
      <dsp:spPr>
        <a:xfrm>
          <a:off x="0" y="3246906"/>
          <a:ext cx="8229600" cy="579149"/>
        </a:xfrm>
        <a:prstGeom prst="round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OM" sz="2000" b="1" kern="1200" dirty="0" smtClean="0">
              <a:solidFill>
                <a:schemeClr val="tx1"/>
              </a:solidFill>
              <a:latin typeface="Traditional Arabic" pitchFamily="18" charset="-78"/>
              <a:cs typeface="Traditional Arabic" pitchFamily="18" charset="-78"/>
            </a:rPr>
            <a:t>بعض نتائج المشروع</a:t>
          </a:r>
          <a:endParaRPr lang="ar-OM" sz="2000" b="1" kern="1200" dirty="0">
            <a:solidFill>
              <a:schemeClr val="tx1"/>
            </a:solidFill>
            <a:latin typeface="Traditional Arabic" pitchFamily="18" charset="-78"/>
            <a:cs typeface="Traditional Arabic" pitchFamily="18" charset="-78"/>
          </a:endParaRPr>
        </a:p>
      </dsp:txBody>
      <dsp:txXfrm>
        <a:off x="28272" y="3275178"/>
        <a:ext cx="8173056" cy="522605"/>
      </dsp:txXfrm>
    </dsp:sp>
    <dsp:sp modelId="{ECFD5852-2ED7-4F40-8020-4AE38F3E1B07}">
      <dsp:nvSpPr>
        <dsp:cNvPr id="0" name=""/>
        <dsp:cNvSpPr/>
      </dsp:nvSpPr>
      <dsp:spPr>
        <a:xfrm>
          <a:off x="0" y="3852861"/>
          <a:ext cx="8229600" cy="579149"/>
        </a:xfrm>
        <a:prstGeom prst="round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OM" sz="2000" b="1" kern="1200" dirty="0" smtClean="0">
              <a:solidFill>
                <a:schemeClr val="tx1"/>
              </a:solidFill>
              <a:latin typeface="Traditional Arabic" pitchFamily="18" charset="-78"/>
              <a:cs typeface="Traditional Arabic" pitchFamily="18" charset="-78"/>
            </a:rPr>
            <a:t>الخلاصة والتوصيات والتوجهات المستقبلية </a:t>
          </a:r>
          <a:endParaRPr lang="ar-OM" sz="2000" b="1" kern="1200" dirty="0">
            <a:solidFill>
              <a:schemeClr val="tx1"/>
            </a:solidFill>
            <a:latin typeface="Traditional Arabic" pitchFamily="18" charset="-78"/>
            <a:cs typeface="Traditional Arabic" pitchFamily="18" charset="-78"/>
          </a:endParaRPr>
        </a:p>
      </dsp:txBody>
      <dsp:txXfrm>
        <a:off x="28272" y="3881133"/>
        <a:ext cx="8173056" cy="52260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797DC-4397-453F-9EC3-B301363296F0}">
      <dsp:nvSpPr>
        <dsp:cNvPr id="0" name=""/>
        <dsp:cNvSpPr/>
      </dsp:nvSpPr>
      <dsp:spPr>
        <a:xfrm>
          <a:off x="2935931" y="1956476"/>
          <a:ext cx="1923423" cy="13442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ar-OM" sz="1400" b="1" kern="1200" dirty="0" smtClean="0">
            <a:latin typeface="Simplified Arabic" pitchFamily="18" charset="-78"/>
            <a:cs typeface="Simplified Arabic" pitchFamily="18" charset="-78"/>
          </a:endParaRPr>
        </a:p>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تنمية الإرتباط مع المجتمع المحلي</a:t>
          </a:r>
        </a:p>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(19 مؤشر)</a:t>
          </a:r>
        </a:p>
        <a:p>
          <a:pPr lvl="0" algn="ctr" defTabSz="622300">
            <a:lnSpc>
              <a:spcPct val="90000"/>
            </a:lnSpc>
            <a:spcBef>
              <a:spcPct val="0"/>
            </a:spcBef>
            <a:spcAft>
              <a:spcPct val="35000"/>
            </a:spcAft>
          </a:pPr>
          <a:endParaRPr lang="ar-OM" sz="1400" b="1" kern="1200" dirty="0" smtClean="0">
            <a:latin typeface="Simplified Arabic" pitchFamily="18" charset="-78"/>
            <a:cs typeface="Simplified Arabic" pitchFamily="18" charset="-78"/>
          </a:endParaRPr>
        </a:p>
      </dsp:txBody>
      <dsp:txXfrm>
        <a:off x="3217610" y="2153336"/>
        <a:ext cx="1360065" cy="950523"/>
      </dsp:txXfrm>
    </dsp:sp>
    <dsp:sp modelId="{3B309DE8-0B90-47A6-8902-FDB5089E9F61}">
      <dsp:nvSpPr>
        <dsp:cNvPr id="0" name=""/>
        <dsp:cNvSpPr/>
      </dsp:nvSpPr>
      <dsp:spPr>
        <a:xfrm rot="16108038">
          <a:off x="3801849" y="1592355"/>
          <a:ext cx="148362" cy="4570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b="1" kern="1200">
            <a:latin typeface="Simplified Arabic" pitchFamily="18" charset="-78"/>
            <a:cs typeface="Simplified Arabic" pitchFamily="18" charset="-78"/>
          </a:endParaRPr>
        </a:p>
      </dsp:txBody>
      <dsp:txXfrm rot="10800000">
        <a:off x="3824699" y="1706010"/>
        <a:ext cx="103853" cy="274226"/>
      </dsp:txXfrm>
    </dsp:sp>
    <dsp:sp modelId="{C07B7D69-B342-4F49-855F-F08F77141BE0}">
      <dsp:nvSpPr>
        <dsp:cNvPr id="0" name=""/>
        <dsp:cNvSpPr/>
      </dsp:nvSpPr>
      <dsp:spPr>
        <a:xfrm>
          <a:off x="2707328" y="43416"/>
          <a:ext cx="2285992" cy="1633497"/>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OM" sz="1400" b="1" kern="1200" dirty="0" smtClean="0">
              <a:latin typeface="Simplified Arabic" pitchFamily="18" charset="-78"/>
              <a:cs typeface="Simplified Arabic" pitchFamily="18" charset="-78"/>
            </a:rPr>
            <a:t>ربط البحوث والإستشارات مع إحتياجات ومشاكل المجتمع المحلي </a:t>
          </a:r>
        </a:p>
        <a:p>
          <a:pPr lvl="0" algn="ctr" defTabSz="622300" rtl="1">
            <a:lnSpc>
              <a:spcPct val="90000"/>
            </a:lnSpc>
            <a:spcBef>
              <a:spcPct val="0"/>
            </a:spcBef>
            <a:spcAft>
              <a:spcPct val="35000"/>
            </a:spcAft>
          </a:pPr>
          <a:r>
            <a:rPr lang="ar-OM" sz="1400" b="1" kern="1200" dirty="0" smtClean="0">
              <a:latin typeface="Simplified Arabic" pitchFamily="18" charset="-78"/>
              <a:cs typeface="Simplified Arabic" pitchFamily="18" charset="-78"/>
            </a:rPr>
            <a:t>(5 مؤشرات)</a:t>
          </a:r>
        </a:p>
      </dsp:txBody>
      <dsp:txXfrm>
        <a:off x="3042104" y="282636"/>
        <a:ext cx="1616440" cy="1155057"/>
      </dsp:txXfrm>
    </dsp:sp>
    <dsp:sp modelId="{A180F901-84CB-43F8-AA41-78884184FDEF}">
      <dsp:nvSpPr>
        <dsp:cNvPr id="0" name=""/>
        <dsp:cNvSpPr/>
      </dsp:nvSpPr>
      <dsp:spPr>
        <a:xfrm rot="21474774">
          <a:off x="4921685" y="2359959"/>
          <a:ext cx="153526" cy="4570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b="1" kern="1200">
            <a:latin typeface="Simplified Arabic" pitchFamily="18" charset="-78"/>
            <a:cs typeface="Simplified Arabic" pitchFamily="18" charset="-78"/>
          </a:endParaRPr>
        </a:p>
      </dsp:txBody>
      <dsp:txXfrm>
        <a:off x="4921700" y="2452206"/>
        <a:ext cx="107468" cy="274226"/>
      </dsp:txXfrm>
    </dsp:sp>
    <dsp:sp modelId="{9B2035A2-60EE-4FB2-95FF-9A7B7B98B6B5}">
      <dsp:nvSpPr>
        <dsp:cNvPr id="0" name=""/>
        <dsp:cNvSpPr/>
      </dsp:nvSpPr>
      <dsp:spPr>
        <a:xfrm>
          <a:off x="5145727" y="1871941"/>
          <a:ext cx="2143099" cy="1344243"/>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زيادة نسبة الخريجين</a:t>
          </a:r>
        </a:p>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(2 مؤشر)</a:t>
          </a:r>
          <a:endParaRPr lang="en-US" sz="1400" b="1" kern="1200" dirty="0">
            <a:latin typeface="Simplified Arabic" pitchFamily="18" charset="-78"/>
            <a:cs typeface="Simplified Arabic" pitchFamily="18" charset="-78"/>
          </a:endParaRPr>
        </a:p>
      </dsp:txBody>
      <dsp:txXfrm>
        <a:off x="5459577" y="2068801"/>
        <a:ext cx="1515399" cy="950523"/>
      </dsp:txXfrm>
    </dsp:sp>
    <dsp:sp modelId="{2FCAC908-104F-42EF-A998-7AB3CD2C96A8}">
      <dsp:nvSpPr>
        <dsp:cNvPr id="0" name=""/>
        <dsp:cNvSpPr/>
      </dsp:nvSpPr>
      <dsp:spPr>
        <a:xfrm rot="5635143">
          <a:off x="3754417" y="3229230"/>
          <a:ext cx="172846" cy="4570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b="1" kern="1200">
            <a:latin typeface="Simplified Arabic" pitchFamily="18" charset="-78"/>
            <a:cs typeface="Simplified Arabic" pitchFamily="18" charset="-78"/>
          </a:endParaRPr>
        </a:p>
      </dsp:txBody>
      <dsp:txXfrm rot="10800000">
        <a:off x="3782116" y="3294772"/>
        <a:ext cx="120992" cy="274226"/>
      </dsp:txXfrm>
    </dsp:sp>
    <dsp:sp modelId="{2488D18A-9A99-4A52-BA9B-D5B9DFAF7EEC}">
      <dsp:nvSpPr>
        <dsp:cNvPr id="0" name=""/>
        <dsp:cNvSpPr/>
      </dsp:nvSpPr>
      <dsp:spPr>
        <a:xfrm>
          <a:off x="2593036" y="3624811"/>
          <a:ext cx="2380627" cy="1344243"/>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المشاركة بفاعلية في الأنشطة المجتمعية</a:t>
          </a:r>
        </a:p>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(10 مؤشرات)</a:t>
          </a:r>
          <a:endParaRPr lang="en-US" sz="1400" b="1" kern="1200" dirty="0">
            <a:latin typeface="Simplified Arabic" pitchFamily="18" charset="-78"/>
            <a:cs typeface="Simplified Arabic" pitchFamily="18" charset="-78"/>
          </a:endParaRPr>
        </a:p>
      </dsp:txBody>
      <dsp:txXfrm>
        <a:off x="2941671" y="3821671"/>
        <a:ext cx="1683357" cy="950523"/>
      </dsp:txXfrm>
    </dsp:sp>
    <dsp:sp modelId="{92A0343E-C42E-49B6-971F-A08C56F1AC3D}">
      <dsp:nvSpPr>
        <dsp:cNvPr id="0" name=""/>
        <dsp:cNvSpPr/>
      </dsp:nvSpPr>
      <dsp:spPr>
        <a:xfrm rot="10911186">
          <a:off x="2713025" y="2364309"/>
          <a:ext cx="158300" cy="4570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b="1" kern="1200">
            <a:latin typeface="Simplified Arabic" pitchFamily="18" charset="-78"/>
            <a:cs typeface="Simplified Arabic" pitchFamily="18" charset="-78"/>
          </a:endParaRPr>
        </a:p>
      </dsp:txBody>
      <dsp:txXfrm rot="10800000">
        <a:off x="2760503" y="2456485"/>
        <a:ext cx="110810" cy="274226"/>
      </dsp:txXfrm>
    </dsp:sp>
    <dsp:sp modelId="{A10A63D1-447E-4502-A491-D0DD7BD2B1F6}">
      <dsp:nvSpPr>
        <dsp:cNvPr id="0" name=""/>
        <dsp:cNvSpPr/>
      </dsp:nvSpPr>
      <dsp:spPr>
        <a:xfrm>
          <a:off x="459441" y="1709036"/>
          <a:ext cx="2179945" cy="1687172"/>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ar-OM" sz="1400" b="1" kern="1200" dirty="0" smtClean="0">
            <a:latin typeface="Simplified Arabic" pitchFamily="18" charset="-78"/>
            <a:cs typeface="Simplified Arabic" pitchFamily="18" charset="-78"/>
          </a:endParaRPr>
        </a:p>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زيادة نسب التعمين في الوظائف الأكاديمية وغير الأكاديمية</a:t>
          </a:r>
        </a:p>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(2 مؤشر)</a:t>
          </a:r>
          <a:endParaRPr lang="en-US" sz="1400" b="1" kern="1200" dirty="0">
            <a:latin typeface="Simplified Arabic" pitchFamily="18" charset="-78"/>
            <a:cs typeface="Simplified Arabic" pitchFamily="18" charset="-78"/>
          </a:endParaRPr>
        </a:p>
      </dsp:txBody>
      <dsp:txXfrm>
        <a:off x="778687" y="1956117"/>
        <a:ext cx="1541453" cy="11930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20B2A-7207-4635-BE66-6BFDC7385250}">
      <dsp:nvSpPr>
        <dsp:cNvPr id="0" name=""/>
        <dsp:cNvSpPr/>
      </dsp:nvSpPr>
      <dsp:spPr>
        <a:xfrm rot="5400000">
          <a:off x="6267422" y="383084"/>
          <a:ext cx="1842672" cy="1572352"/>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ar-OM" sz="1800" b="1" kern="1200" dirty="0" smtClean="0"/>
        </a:p>
        <a:p>
          <a:pPr lvl="0" algn="ctr" defTabSz="800100">
            <a:lnSpc>
              <a:spcPct val="90000"/>
            </a:lnSpc>
            <a:spcBef>
              <a:spcPct val="0"/>
            </a:spcBef>
            <a:spcAft>
              <a:spcPct val="35000"/>
            </a:spcAft>
          </a:pPr>
          <a:r>
            <a:rPr lang="ar-OM" sz="1800" b="1" kern="1200" dirty="0" smtClean="0"/>
            <a:t>المرحلة  الأولى</a:t>
          </a:r>
          <a:endParaRPr lang="en-GB" sz="1800" b="1" kern="1200" dirty="0"/>
        </a:p>
      </dsp:txBody>
      <dsp:txXfrm rot="-5400000">
        <a:off x="6402582" y="1034100"/>
        <a:ext cx="1572352" cy="270320"/>
      </dsp:txXfrm>
    </dsp:sp>
    <dsp:sp modelId="{C1729CFD-B393-47A1-944D-517255749A3C}">
      <dsp:nvSpPr>
        <dsp:cNvPr id="0" name=""/>
        <dsp:cNvSpPr/>
      </dsp:nvSpPr>
      <dsp:spPr>
        <a:xfrm rot="16200000">
          <a:off x="2050502" y="-1745725"/>
          <a:ext cx="1951828" cy="5900489"/>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endParaRPr lang="en-GB" sz="2000" b="1" kern="1200" dirty="0">
            <a:solidFill>
              <a:schemeClr val="tx1"/>
            </a:solidFill>
            <a:latin typeface="Traditional Arabic" pitchFamily="18" charset="-78"/>
            <a:cs typeface="Traditional Arabic" pitchFamily="18" charset="-78"/>
          </a:endParaRPr>
        </a:p>
        <a:p>
          <a:pPr marL="228600" lvl="1" indent="-228600" algn="r" defTabSz="889000" rtl="1">
            <a:lnSpc>
              <a:spcPct val="90000"/>
            </a:lnSpc>
            <a:spcBef>
              <a:spcPct val="0"/>
            </a:spcBef>
            <a:spcAft>
              <a:spcPct val="15000"/>
            </a:spcAft>
            <a:buChar char="••"/>
          </a:pPr>
          <a:r>
            <a:rPr lang="ar-OM" sz="2000" b="1" kern="1200" dirty="0">
              <a:solidFill>
                <a:schemeClr val="tx1"/>
              </a:solidFill>
              <a:latin typeface="Traditional Arabic" pitchFamily="18" charset="-78"/>
              <a:cs typeface="Traditional Arabic" pitchFamily="18" charset="-78"/>
            </a:rPr>
            <a:t>تشكيل فريق عمل وتكليف أحد الخبراء ليكون مشرفاً عاماً للمشروع </a:t>
          </a:r>
          <a:endParaRPr lang="en-GB" sz="2000" b="1" kern="1200" dirty="0">
            <a:solidFill>
              <a:schemeClr val="tx1"/>
            </a:solidFill>
            <a:latin typeface="Traditional Arabic" pitchFamily="18" charset="-78"/>
            <a:cs typeface="Traditional Arabic" pitchFamily="18" charset="-78"/>
          </a:endParaRPr>
        </a:p>
        <a:p>
          <a:pPr marL="228600" lvl="1" indent="-228600" algn="r" defTabSz="889000" rtl="1">
            <a:lnSpc>
              <a:spcPct val="90000"/>
            </a:lnSpc>
            <a:spcBef>
              <a:spcPct val="0"/>
            </a:spcBef>
            <a:spcAft>
              <a:spcPct val="15000"/>
            </a:spcAft>
            <a:buChar char="••"/>
          </a:pPr>
          <a:r>
            <a:rPr lang="ar-OM" sz="2000" b="1" kern="1200" dirty="0">
              <a:solidFill>
                <a:schemeClr val="tx1"/>
              </a:solidFill>
              <a:latin typeface="Traditional Arabic" pitchFamily="18" charset="-78"/>
              <a:cs typeface="Traditional Arabic" pitchFamily="18" charset="-78"/>
            </a:rPr>
            <a:t>دراسة مختلف الوثائق العالمية والمحلية</a:t>
          </a:r>
          <a:endParaRPr lang="en-GB" sz="2000" b="1" kern="1200" dirty="0">
            <a:solidFill>
              <a:schemeClr val="tx1"/>
            </a:solidFill>
            <a:latin typeface="Traditional Arabic" pitchFamily="18" charset="-78"/>
            <a:cs typeface="Traditional Arabic" pitchFamily="18" charset="-78"/>
          </a:endParaRPr>
        </a:p>
        <a:p>
          <a:pPr marL="228600" lvl="1" indent="-228600" algn="r" defTabSz="889000" rtl="1">
            <a:lnSpc>
              <a:spcPct val="90000"/>
            </a:lnSpc>
            <a:spcBef>
              <a:spcPct val="0"/>
            </a:spcBef>
            <a:spcAft>
              <a:spcPct val="15000"/>
            </a:spcAft>
            <a:buChar char="••"/>
          </a:pPr>
          <a:r>
            <a:rPr lang="ar-OM" sz="2000" b="1" kern="1200" dirty="0">
              <a:solidFill>
                <a:schemeClr val="tx1"/>
              </a:solidFill>
              <a:latin typeface="Traditional Arabic" pitchFamily="18" charset="-78"/>
              <a:cs typeface="Traditional Arabic" pitchFamily="18" charset="-78"/>
            </a:rPr>
            <a:t>تكوين الاهداف والغايات والمؤشرات (دراسة مسودة الخطة الاستراتيجية للتعليم بالسلطنة 2020 والخطط الاستراتيجية لبعض المؤسسات)</a:t>
          </a:r>
          <a:endParaRPr lang="en-GB" sz="2000" b="1" kern="1200" dirty="0">
            <a:solidFill>
              <a:schemeClr val="tx1"/>
            </a:solidFill>
            <a:latin typeface="Traditional Arabic" pitchFamily="18" charset="-78"/>
            <a:cs typeface="Traditional Arabic" pitchFamily="18" charset="-78"/>
          </a:endParaRPr>
        </a:p>
        <a:p>
          <a:pPr marL="228600" lvl="1" indent="-228600" algn="r" defTabSz="889000" rtl="1">
            <a:lnSpc>
              <a:spcPct val="90000"/>
            </a:lnSpc>
            <a:spcBef>
              <a:spcPct val="0"/>
            </a:spcBef>
            <a:spcAft>
              <a:spcPct val="15000"/>
            </a:spcAft>
            <a:buChar char="••"/>
          </a:pPr>
          <a:endParaRPr lang="en-GB" sz="2000" b="1" kern="1200" dirty="0">
            <a:solidFill>
              <a:schemeClr val="tx1"/>
            </a:solidFill>
            <a:latin typeface="Traditional Arabic" pitchFamily="18" charset="-78"/>
            <a:cs typeface="Traditional Arabic" pitchFamily="18" charset="-78"/>
          </a:endParaRPr>
        </a:p>
      </dsp:txBody>
      <dsp:txXfrm rot="5400000">
        <a:off x="171452" y="323885"/>
        <a:ext cx="5805209" cy="1761268"/>
      </dsp:txXfrm>
    </dsp:sp>
    <dsp:sp modelId="{28A98439-DF0E-42CE-975A-07B968F9318E}">
      <dsp:nvSpPr>
        <dsp:cNvPr id="0" name=""/>
        <dsp:cNvSpPr/>
      </dsp:nvSpPr>
      <dsp:spPr>
        <a:xfrm rot="5400000">
          <a:off x="6167361" y="2325688"/>
          <a:ext cx="2044300" cy="1573858"/>
        </a:xfrm>
        <a:prstGeom prst="chevron">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OM" sz="1800" b="1" kern="1200" dirty="0" smtClean="0"/>
            <a:t>المرحلة الثانية</a:t>
          </a:r>
          <a:endParaRPr lang="en-GB" sz="1800" b="1" kern="1200" dirty="0"/>
        </a:p>
      </dsp:txBody>
      <dsp:txXfrm rot="-5400000">
        <a:off x="6402582" y="2877396"/>
        <a:ext cx="1573858" cy="470442"/>
      </dsp:txXfrm>
    </dsp:sp>
    <dsp:sp modelId="{5A0F2E5A-CB1D-4C11-A315-C590A3906F8C}">
      <dsp:nvSpPr>
        <dsp:cNvPr id="0" name=""/>
        <dsp:cNvSpPr/>
      </dsp:nvSpPr>
      <dsp:spPr>
        <a:xfrm rot="16200000">
          <a:off x="2101832" y="237453"/>
          <a:ext cx="1849286" cy="5900489"/>
        </a:xfrm>
        <a:prstGeom prst="round2Same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28016" bIns="11430" numCol="1" spcCol="1270" anchor="ctr" anchorCtr="0">
          <a:noAutofit/>
        </a:bodyPr>
        <a:lstStyle/>
        <a:p>
          <a:pPr marL="57150" lvl="1" indent="-57150" algn="r" defTabSz="355600" rtl="1">
            <a:lnSpc>
              <a:spcPct val="90000"/>
            </a:lnSpc>
            <a:spcBef>
              <a:spcPct val="0"/>
            </a:spcBef>
            <a:spcAft>
              <a:spcPct val="15000"/>
            </a:spcAft>
            <a:buChar char="••"/>
          </a:pPr>
          <a:endParaRPr lang="en-GB" sz="800" kern="1200" dirty="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تصميم إستبانات الرأي لدراسة وضوح وشمولية واساسية ودقة الاهداف والغايات</a:t>
          </a:r>
          <a:endParaRPr lang="ar-OM" sz="1800" b="1" kern="1200" dirty="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 تحويل الغايات إلى مؤشرات وتصميم استبانات تقييم المؤشرات وإستبانات رضا الطلبة واعضاء الهيئة الاكاديمية وتحكيمها من قبل المختصين</a:t>
          </a:r>
          <a:endParaRPr lang="en-GB" sz="1800" b="1" kern="1200" dirty="0" smtClean="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وضع الأوزان الإفتراضية للأهداف والغايات والمؤشرات</a:t>
          </a:r>
          <a:endParaRPr lang="en-GB" sz="1800" b="1" kern="1200" dirty="0" smtClean="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endParaRPr lang="en-GB" sz="1800" b="1" kern="1200" dirty="0" smtClean="0">
            <a:latin typeface="Traditional Arabic" pitchFamily="18" charset="-78"/>
            <a:cs typeface="Traditional Arabic" pitchFamily="18" charset="-78"/>
          </a:endParaRPr>
        </a:p>
      </dsp:txBody>
      <dsp:txXfrm rot="5400000">
        <a:off x="166506" y="2353330"/>
        <a:ext cx="5810214" cy="1668736"/>
      </dsp:txXfrm>
    </dsp:sp>
    <dsp:sp modelId="{4EE7D169-972B-4453-B8F9-C6F1D0F0D589}">
      <dsp:nvSpPr>
        <dsp:cNvPr id="0" name=""/>
        <dsp:cNvSpPr/>
      </dsp:nvSpPr>
      <dsp:spPr>
        <a:xfrm rot="5400000">
          <a:off x="6274746" y="3869379"/>
          <a:ext cx="1707696" cy="1602297"/>
        </a:xfrm>
        <a:prstGeom prst="chevron">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ar-OM" sz="1000" kern="1200" dirty="0" smtClean="0"/>
        </a:p>
        <a:p>
          <a:pPr lvl="0" algn="ctr" defTabSz="444500">
            <a:lnSpc>
              <a:spcPct val="90000"/>
            </a:lnSpc>
            <a:spcBef>
              <a:spcPct val="0"/>
            </a:spcBef>
            <a:spcAft>
              <a:spcPct val="35000"/>
            </a:spcAft>
          </a:pPr>
          <a:endParaRPr lang="ar-OM" sz="1000" kern="1200" dirty="0" smtClean="0"/>
        </a:p>
        <a:p>
          <a:pPr lvl="0" algn="ctr" defTabSz="444500">
            <a:lnSpc>
              <a:spcPct val="90000"/>
            </a:lnSpc>
            <a:spcBef>
              <a:spcPct val="0"/>
            </a:spcBef>
            <a:spcAft>
              <a:spcPct val="35000"/>
            </a:spcAft>
          </a:pPr>
          <a:r>
            <a:rPr lang="ar-OM" sz="1800" b="1" kern="1200" dirty="0" smtClean="0"/>
            <a:t>المرحلة الثالثة</a:t>
          </a:r>
          <a:endParaRPr lang="en-GB" sz="1800" b="1" kern="1200" dirty="0"/>
        </a:p>
      </dsp:txBody>
      <dsp:txXfrm rot="-5400000">
        <a:off x="6327446" y="4617829"/>
        <a:ext cx="1602297" cy="105399"/>
      </dsp:txXfrm>
    </dsp:sp>
    <dsp:sp modelId="{B08DA50D-D1FA-4C11-84F3-5A877C1431AD}">
      <dsp:nvSpPr>
        <dsp:cNvPr id="0" name=""/>
        <dsp:cNvSpPr/>
      </dsp:nvSpPr>
      <dsp:spPr>
        <a:xfrm rot="16200000">
          <a:off x="2547650" y="1795761"/>
          <a:ext cx="1110002" cy="5900489"/>
        </a:xfrm>
        <a:prstGeom prst="round2Same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endParaRPr lang="en-GB" sz="2000" b="1" kern="1200" dirty="0">
            <a:latin typeface="Traditional Arabic" pitchFamily="18" charset="-78"/>
            <a:cs typeface="Traditional Arabic" pitchFamily="18" charset="-78"/>
          </a:endParaRPr>
        </a:p>
        <a:p>
          <a:pPr marL="228600" lvl="1" indent="-228600" algn="r" defTabSz="889000" rtl="1">
            <a:lnSpc>
              <a:spcPct val="90000"/>
            </a:lnSpc>
            <a:spcBef>
              <a:spcPct val="0"/>
            </a:spcBef>
            <a:spcAft>
              <a:spcPct val="15000"/>
            </a:spcAft>
            <a:buChar char="••"/>
          </a:pPr>
          <a:r>
            <a:rPr lang="ar-OM" sz="2000" b="1" kern="1200" dirty="0">
              <a:latin typeface="Traditional Arabic" pitchFamily="18" charset="-78"/>
              <a:cs typeface="Traditional Arabic" pitchFamily="18" charset="-78"/>
            </a:rPr>
            <a:t>عرض ومناقشة المشروع على المسؤولين بمؤسسات التعليم العالي الخاصة في ورشة عمل (ديسمبر 2011م)</a:t>
          </a:r>
          <a:endParaRPr lang="en-GB" sz="2000" b="1" kern="1200" dirty="0">
            <a:latin typeface="Traditional Arabic" pitchFamily="18" charset="-78"/>
            <a:cs typeface="Traditional Arabic" pitchFamily="18" charset="-78"/>
          </a:endParaRPr>
        </a:p>
        <a:p>
          <a:pPr marL="228600" lvl="1" indent="-228600" algn="r" defTabSz="889000" rtl="1">
            <a:lnSpc>
              <a:spcPct val="90000"/>
            </a:lnSpc>
            <a:spcBef>
              <a:spcPct val="0"/>
            </a:spcBef>
            <a:spcAft>
              <a:spcPct val="15000"/>
            </a:spcAft>
            <a:buChar char="••"/>
          </a:pPr>
          <a:r>
            <a:rPr lang="ar-OM" sz="2000" b="1" kern="1200" dirty="0">
              <a:latin typeface="Traditional Arabic" pitchFamily="18" charset="-78"/>
              <a:cs typeface="Traditional Arabic" pitchFamily="18" charset="-78"/>
            </a:rPr>
            <a:t>كتابة وثيقة منهجية المشروع </a:t>
          </a:r>
          <a:endParaRPr lang="en-GB" sz="2000" b="1" kern="1200" dirty="0">
            <a:latin typeface="Traditional Arabic" pitchFamily="18" charset="-78"/>
            <a:cs typeface="Traditional Arabic" pitchFamily="18" charset="-78"/>
          </a:endParaRPr>
        </a:p>
        <a:p>
          <a:pPr marL="228600" lvl="1" indent="-228600" algn="r" defTabSz="889000" rtl="1">
            <a:lnSpc>
              <a:spcPct val="90000"/>
            </a:lnSpc>
            <a:spcBef>
              <a:spcPct val="0"/>
            </a:spcBef>
            <a:spcAft>
              <a:spcPct val="15000"/>
            </a:spcAft>
            <a:buChar char="••"/>
          </a:pPr>
          <a:endParaRPr lang="en-GB" sz="2000" b="1" kern="1200" dirty="0">
            <a:latin typeface="Traditional Arabic" pitchFamily="18" charset="-78"/>
            <a:cs typeface="Traditional Arabic" pitchFamily="18" charset="-78"/>
          </a:endParaRPr>
        </a:p>
      </dsp:txBody>
      <dsp:txXfrm rot="5400000">
        <a:off x="206593" y="4245190"/>
        <a:ext cx="5846303" cy="10016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20B2A-7207-4635-BE66-6BFDC7385250}">
      <dsp:nvSpPr>
        <dsp:cNvPr id="0" name=""/>
        <dsp:cNvSpPr/>
      </dsp:nvSpPr>
      <dsp:spPr>
        <a:xfrm rot="5400000">
          <a:off x="6343015" y="378692"/>
          <a:ext cx="1773845" cy="1513623"/>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ar-OM" sz="1800" b="1" kern="1200" dirty="0" smtClean="0"/>
        </a:p>
        <a:p>
          <a:pPr lvl="0" algn="ctr" defTabSz="800100">
            <a:lnSpc>
              <a:spcPct val="90000"/>
            </a:lnSpc>
            <a:spcBef>
              <a:spcPct val="0"/>
            </a:spcBef>
            <a:spcAft>
              <a:spcPct val="35000"/>
            </a:spcAft>
          </a:pPr>
          <a:r>
            <a:rPr lang="ar-OM" sz="1800" b="1" kern="1200" dirty="0" smtClean="0"/>
            <a:t>المرحلة الرابعة</a:t>
          </a:r>
          <a:endParaRPr lang="en-GB" sz="1800" b="1" kern="1200" dirty="0"/>
        </a:p>
      </dsp:txBody>
      <dsp:txXfrm rot="-5400000">
        <a:off x="6473127" y="1005393"/>
        <a:ext cx="1513623" cy="260222"/>
      </dsp:txXfrm>
    </dsp:sp>
    <dsp:sp modelId="{C1729CFD-B393-47A1-944D-517255749A3C}">
      <dsp:nvSpPr>
        <dsp:cNvPr id="0" name=""/>
        <dsp:cNvSpPr/>
      </dsp:nvSpPr>
      <dsp:spPr>
        <a:xfrm rot="16200000">
          <a:off x="2109285" y="-2038334"/>
          <a:ext cx="1878924" cy="5989788"/>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ar-OM" sz="2000" b="1" kern="1200" dirty="0" smtClean="0">
              <a:solidFill>
                <a:schemeClr val="tx1"/>
              </a:solidFill>
              <a:latin typeface="Traditional Arabic" pitchFamily="18" charset="-78"/>
              <a:cs typeface="Traditional Arabic" pitchFamily="18" charset="-78"/>
            </a:rPr>
            <a:t>إدخال التعديلات المناسبة على ضوء التغذية الراجعة من مؤسسات التعليم العالي الخاصة ومختلف المقيمين من المؤسسات الحكومية والخاصة وتطبيق وفحص الاستبانات والمؤشرات على كليتين من الكليات الخاصة</a:t>
          </a:r>
          <a:endParaRPr lang="en-GB" sz="2000" b="1" kern="1200" dirty="0">
            <a:solidFill>
              <a:schemeClr val="tx1"/>
            </a:solidFill>
            <a:latin typeface="Traditional Arabic" pitchFamily="18" charset="-78"/>
            <a:cs typeface="Traditional Arabic" pitchFamily="18" charset="-78"/>
          </a:endParaRPr>
        </a:p>
      </dsp:txBody>
      <dsp:txXfrm rot="5400000">
        <a:off x="145575" y="108820"/>
        <a:ext cx="5898066" cy="1695480"/>
      </dsp:txXfrm>
    </dsp:sp>
    <dsp:sp modelId="{28A98439-DF0E-42CE-975A-07B968F9318E}">
      <dsp:nvSpPr>
        <dsp:cNvPr id="0" name=""/>
        <dsp:cNvSpPr/>
      </dsp:nvSpPr>
      <dsp:spPr>
        <a:xfrm rot="5400000">
          <a:off x="6246692" y="2450905"/>
          <a:ext cx="1967942" cy="1515072"/>
        </a:xfrm>
        <a:prstGeom prst="chevron">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OM" sz="1800" b="1" kern="1200" dirty="0" smtClean="0"/>
            <a:t>المرحلة الخامسة</a:t>
          </a:r>
          <a:endParaRPr lang="en-GB" sz="1800" b="1" kern="1200" dirty="0"/>
        </a:p>
      </dsp:txBody>
      <dsp:txXfrm rot="-5400000">
        <a:off x="6473127" y="2982006"/>
        <a:ext cx="1515072" cy="452870"/>
      </dsp:txXfrm>
    </dsp:sp>
    <dsp:sp modelId="{5A0F2E5A-CB1D-4C11-A315-C590A3906F8C}">
      <dsp:nvSpPr>
        <dsp:cNvPr id="0" name=""/>
        <dsp:cNvSpPr/>
      </dsp:nvSpPr>
      <dsp:spPr>
        <a:xfrm rot="16200000">
          <a:off x="1955933" y="147373"/>
          <a:ext cx="2184549" cy="5989788"/>
        </a:xfrm>
        <a:prstGeom prst="round2Same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28016" bIns="11430" numCol="1" spcCol="1270" anchor="ctr" anchorCtr="0">
          <a:noAutofit/>
        </a:bodyPr>
        <a:lstStyle/>
        <a:p>
          <a:pPr marL="57150" lvl="1" indent="-57150" algn="r" defTabSz="355600" rtl="1">
            <a:lnSpc>
              <a:spcPct val="90000"/>
            </a:lnSpc>
            <a:spcBef>
              <a:spcPct val="0"/>
            </a:spcBef>
            <a:spcAft>
              <a:spcPct val="15000"/>
            </a:spcAft>
            <a:buChar char="••"/>
          </a:pPr>
          <a:endParaRPr lang="en-GB" sz="800" kern="1200" dirty="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جمع البيانات من خلال:</a:t>
          </a:r>
          <a:endParaRPr lang="ar-OM" sz="1800" b="1" kern="1200" dirty="0">
            <a:latin typeface="Traditional Arabic" pitchFamily="18" charset="-78"/>
            <a:cs typeface="Traditional Arabic" pitchFamily="18" charset="-78"/>
          </a:endParaRPr>
        </a:p>
        <a:p>
          <a:pPr marL="342900" lvl="2"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تعبيئة البيانات وتسليمها لفريق العمل </a:t>
          </a:r>
          <a:endParaRPr lang="ar-OM" sz="1800" b="1" kern="1200" dirty="0">
            <a:latin typeface="Traditional Arabic" pitchFamily="18" charset="-78"/>
            <a:cs typeface="Traditional Arabic" pitchFamily="18" charset="-78"/>
          </a:endParaRPr>
        </a:p>
        <a:p>
          <a:pPr marL="342900" lvl="2"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تحميل إستبانات رضا الطلبة واعضاء الهيئة الاكاديمية على الموقع الالكتروني لمركز القبول الموحد</a:t>
          </a:r>
          <a:endParaRPr lang="ar-OM" sz="1800" b="1" kern="1200" dirty="0">
            <a:latin typeface="Traditional Arabic" pitchFamily="18" charset="-78"/>
            <a:cs typeface="Traditional Arabic" pitchFamily="18" charset="-78"/>
          </a:endParaRPr>
        </a:p>
        <a:p>
          <a:pPr marL="342900" lvl="2"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زيارة المؤسسات للإشراف على التطبيق الإلكتروني الفعلي للإستبانات</a:t>
          </a:r>
          <a:endParaRPr lang="ar-OM" sz="1800" b="1" kern="1200" dirty="0">
            <a:latin typeface="Traditional Arabic" pitchFamily="18" charset="-78"/>
            <a:cs typeface="Traditional Arabic" pitchFamily="18" charset="-78"/>
          </a:endParaRPr>
        </a:p>
      </dsp:txBody>
      <dsp:txXfrm rot="5400000">
        <a:off x="159955" y="2156634"/>
        <a:ext cx="5883147" cy="1971267"/>
      </dsp:txXfrm>
    </dsp:sp>
    <dsp:sp modelId="{4EE7D169-972B-4453-B8F9-C6F1D0F0D589}">
      <dsp:nvSpPr>
        <dsp:cNvPr id="0" name=""/>
        <dsp:cNvSpPr/>
      </dsp:nvSpPr>
      <dsp:spPr>
        <a:xfrm rot="5400000">
          <a:off x="6350066" y="3936937"/>
          <a:ext cx="1643911" cy="1542449"/>
        </a:xfrm>
        <a:prstGeom prst="chevron">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ar-OM" sz="1000" kern="1200" dirty="0" smtClean="0"/>
        </a:p>
        <a:p>
          <a:pPr lvl="0" algn="ctr" defTabSz="444500">
            <a:lnSpc>
              <a:spcPct val="90000"/>
            </a:lnSpc>
            <a:spcBef>
              <a:spcPct val="0"/>
            </a:spcBef>
            <a:spcAft>
              <a:spcPct val="35000"/>
            </a:spcAft>
          </a:pPr>
          <a:endParaRPr lang="ar-OM" sz="1000" kern="1200" dirty="0" smtClean="0"/>
        </a:p>
        <a:p>
          <a:pPr lvl="0" algn="ctr" defTabSz="444500">
            <a:lnSpc>
              <a:spcPct val="90000"/>
            </a:lnSpc>
            <a:spcBef>
              <a:spcPct val="0"/>
            </a:spcBef>
            <a:spcAft>
              <a:spcPct val="35000"/>
            </a:spcAft>
          </a:pPr>
          <a:r>
            <a:rPr lang="ar-OM" sz="1800" b="1" kern="1200" dirty="0" smtClean="0"/>
            <a:t>المرحلة السادسة</a:t>
          </a:r>
          <a:endParaRPr lang="en-GB" sz="1800" b="1" kern="1200" dirty="0"/>
        </a:p>
      </dsp:txBody>
      <dsp:txXfrm rot="-5400000">
        <a:off x="6400798" y="4657431"/>
        <a:ext cx="1542449" cy="101462"/>
      </dsp:txXfrm>
    </dsp:sp>
    <dsp:sp modelId="{B08DA50D-D1FA-4C11-84F3-5A877C1431AD}">
      <dsp:nvSpPr>
        <dsp:cNvPr id="0" name=""/>
        <dsp:cNvSpPr/>
      </dsp:nvSpPr>
      <dsp:spPr>
        <a:xfrm rot="16200000">
          <a:off x="2503874" y="1929902"/>
          <a:ext cx="1068542" cy="5989788"/>
        </a:xfrm>
        <a:prstGeom prst="round2Same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ar-OM" sz="2000" b="1" kern="1200" dirty="0" smtClean="0">
              <a:latin typeface="Traditional Arabic" pitchFamily="18" charset="-78"/>
              <a:cs typeface="Traditional Arabic" pitchFamily="18" charset="-78"/>
            </a:rPr>
            <a:t>تدقيق ومراجعة البيانات  الخام الواردة من المؤسسات</a:t>
          </a:r>
          <a:endParaRPr lang="en-GB" sz="2000" b="1" kern="1200" dirty="0">
            <a:latin typeface="Traditional Arabic" pitchFamily="18" charset="-78"/>
            <a:cs typeface="Traditional Arabic" pitchFamily="18" charset="-78"/>
          </a:endParaRPr>
        </a:p>
      </dsp:txBody>
      <dsp:txXfrm rot="5400000">
        <a:off x="95413" y="4442687"/>
        <a:ext cx="5937626" cy="9642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20B2A-7207-4635-BE66-6BFDC7385250}">
      <dsp:nvSpPr>
        <dsp:cNvPr id="0" name=""/>
        <dsp:cNvSpPr/>
      </dsp:nvSpPr>
      <dsp:spPr>
        <a:xfrm rot="5400000">
          <a:off x="6384248" y="395926"/>
          <a:ext cx="1736304" cy="1481588"/>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ar-OM" sz="1800" b="1" kern="1200" dirty="0" smtClean="0"/>
        </a:p>
        <a:p>
          <a:pPr lvl="0" algn="ctr" defTabSz="800100">
            <a:lnSpc>
              <a:spcPct val="90000"/>
            </a:lnSpc>
            <a:spcBef>
              <a:spcPct val="0"/>
            </a:spcBef>
            <a:spcAft>
              <a:spcPct val="35000"/>
            </a:spcAft>
          </a:pPr>
          <a:r>
            <a:rPr lang="ar-OM" sz="1800" b="1" kern="1200" dirty="0" smtClean="0"/>
            <a:t>المرحلة السابعة</a:t>
          </a:r>
          <a:endParaRPr lang="en-GB" sz="1800" b="1" kern="1200" dirty="0"/>
        </a:p>
      </dsp:txBody>
      <dsp:txXfrm rot="-5400000">
        <a:off x="6511606" y="1009362"/>
        <a:ext cx="1481588" cy="254716"/>
      </dsp:txXfrm>
    </dsp:sp>
    <dsp:sp modelId="{C1729CFD-B393-47A1-944D-517255749A3C}">
      <dsp:nvSpPr>
        <dsp:cNvPr id="0" name=""/>
        <dsp:cNvSpPr/>
      </dsp:nvSpPr>
      <dsp:spPr>
        <a:xfrm rot="16200000">
          <a:off x="2156829" y="-2057685"/>
          <a:ext cx="1839159" cy="6038496"/>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ar-OM" sz="2000" b="1" kern="1200" dirty="0" smtClean="0">
              <a:solidFill>
                <a:schemeClr val="tx1"/>
              </a:solidFill>
              <a:latin typeface="Traditional Arabic" pitchFamily="18" charset="-78"/>
              <a:cs typeface="Traditional Arabic" pitchFamily="18" charset="-78"/>
            </a:rPr>
            <a:t>تحليل البيانات وتدقيق حصانة ومصداقية النتائج المتحصل عليها</a:t>
          </a:r>
          <a:endParaRPr lang="en-GB" sz="2000" b="1" kern="1200" dirty="0">
            <a:solidFill>
              <a:schemeClr val="tx1"/>
            </a:solidFill>
            <a:latin typeface="Traditional Arabic" pitchFamily="18" charset="-78"/>
            <a:cs typeface="Traditional Arabic" pitchFamily="18" charset="-78"/>
          </a:endParaRPr>
        </a:p>
        <a:p>
          <a:pPr marL="228600" lvl="1" indent="-228600" algn="l" defTabSz="889000">
            <a:lnSpc>
              <a:spcPct val="90000"/>
            </a:lnSpc>
            <a:spcBef>
              <a:spcPct val="0"/>
            </a:spcBef>
            <a:spcAft>
              <a:spcPct val="15000"/>
            </a:spcAft>
            <a:buChar char="••"/>
          </a:pPr>
          <a:endParaRPr lang="en-GB" sz="2000" b="1" kern="1200" dirty="0" smtClean="0">
            <a:solidFill>
              <a:schemeClr val="tx1"/>
            </a:solidFill>
            <a:latin typeface="Traditional Arabic" pitchFamily="18" charset="-78"/>
            <a:cs typeface="Traditional Arabic" pitchFamily="18" charset="-78"/>
          </a:endParaRPr>
        </a:p>
      </dsp:txBody>
      <dsp:txXfrm rot="5400000">
        <a:off x="146941" y="131763"/>
        <a:ext cx="5948716" cy="1659599"/>
      </dsp:txXfrm>
    </dsp:sp>
    <dsp:sp modelId="{28A98439-DF0E-42CE-975A-07B968F9318E}">
      <dsp:nvSpPr>
        <dsp:cNvPr id="0" name=""/>
        <dsp:cNvSpPr/>
      </dsp:nvSpPr>
      <dsp:spPr>
        <a:xfrm rot="5400000">
          <a:off x="6289963" y="2036675"/>
          <a:ext cx="1926292" cy="1483007"/>
        </a:xfrm>
        <a:prstGeom prst="chevron">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OM" sz="1800" b="1" kern="1200" dirty="0" smtClean="0"/>
            <a:t>المرحلة الثامنة</a:t>
          </a:r>
          <a:endParaRPr lang="en-GB" sz="1800" b="1" kern="1200" dirty="0"/>
        </a:p>
      </dsp:txBody>
      <dsp:txXfrm rot="-5400000">
        <a:off x="6511606" y="2556537"/>
        <a:ext cx="1483007" cy="443285"/>
      </dsp:txXfrm>
    </dsp:sp>
    <dsp:sp modelId="{5A0F2E5A-CB1D-4C11-A315-C590A3906F8C}">
      <dsp:nvSpPr>
        <dsp:cNvPr id="0" name=""/>
        <dsp:cNvSpPr/>
      </dsp:nvSpPr>
      <dsp:spPr>
        <a:xfrm rot="16200000">
          <a:off x="2552901" y="-305843"/>
          <a:ext cx="1045927" cy="6038496"/>
        </a:xfrm>
        <a:prstGeom prst="round2Same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28016" bIns="11430" numCol="1" spcCol="1270" anchor="ctr" anchorCtr="0">
          <a:noAutofit/>
        </a:bodyPr>
        <a:lstStyle/>
        <a:p>
          <a:pPr marL="57150" lvl="1" indent="-57150" algn="r" defTabSz="355600" rtl="1">
            <a:lnSpc>
              <a:spcPct val="90000"/>
            </a:lnSpc>
            <a:spcBef>
              <a:spcPct val="0"/>
            </a:spcBef>
            <a:spcAft>
              <a:spcPct val="15000"/>
            </a:spcAft>
            <a:buChar char="••"/>
          </a:pPr>
          <a:endParaRPr lang="en-GB" sz="800" kern="1200" dirty="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استخلاص النتائج والتوصيات </a:t>
          </a:r>
          <a:endParaRPr lang="ar-OM" sz="1800" b="1" kern="1200" dirty="0">
            <a:latin typeface="Traditional Arabic" pitchFamily="18" charset="-78"/>
            <a:cs typeface="Traditional Arabic" pitchFamily="18" charset="-78"/>
          </a:endParaRPr>
        </a:p>
      </dsp:txBody>
      <dsp:txXfrm rot="5400000">
        <a:off x="107675" y="2241499"/>
        <a:ext cx="5987438" cy="943811"/>
      </dsp:txXfrm>
    </dsp:sp>
    <dsp:sp modelId="{4EE7D169-972B-4453-B8F9-C6F1D0F0D589}">
      <dsp:nvSpPr>
        <dsp:cNvPr id="0" name=""/>
        <dsp:cNvSpPr/>
      </dsp:nvSpPr>
      <dsp:spPr>
        <a:xfrm rot="5400000">
          <a:off x="6391149" y="3954158"/>
          <a:ext cx="1609119" cy="1509804"/>
        </a:xfrm>
        <a:prstGeom prst="chevron">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endParaRPr lang="ar-OM" sz="1800" b="1" kern="1200" dirty="0" smtClean="0"/>
        </a:p>
        <a:p>
          <a:pPr lvl="0" algn="ctr" defTabSz="800100" rtl="1">
            <a:lnSpc>
              <a:spcPct val="90000"/>
            </a:lnSpc>
            <a:spcBef>
              <a:spcPct val="0"/>
            </a:spcBef>
            <a:spcAft>
              <a:spcPct val="35000"/>
            </a:spcAft>
          </a:pPr>
          <a:r>
            <a:rPr lang="ar-OM" sz="1800" b="1" kern="1200" dirty="0" smtClean="0"/>
            <a:t>المرحلة التاسعة</a:t>
          </a:r>
          <a:endParaRPr lang="en-GB" sz="1800" b="1" kern="1200" dirty="0"/>
        </a:p>
      </dsp:txBody>
      <dsp:txXfrm rot="-5400000">
        <a:off x="6440807" y="4659402"/>
        <a:ext cx="1509804" cy="99315"/>
      </dsp:txXfrm>
    </dsp:sp>
    <dsp:sp modelId="{B08DA50D-D1FA-4C11-84F3-5A877C1431AD}">
      <dsp:nvSpPr>
        <dsp:cNvPr id="0" name=""/>
        <dsp:cNvSpPr/>
      </dsp:nvSpPr>
      <dsp:spPr>
        <a:xfrm rot="16200000">
          <a:off x="2109564" y="1548013"/>
          <a:ext cx="1971730" cy="6038496"/>
        </a:xfrm>
        <a:prstGeom prst="round2Same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endParaRPr lang="en-GB" sz="1800" b="1" kern="1200" dirty="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عرض النتائج للمسئولين بالوزارة</a:t>
          </a:r>
          <a:endParaRPr lang="en-GB" sz="1800" b="1" kern="1200" dirty="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عقد ورشة عمل لعرض النتائج على المؤسسات</a:t>
          </a:r>
          <a:endParaRPr lang="en-GB" sz="1800" b="1" kern="1200" dirty="0" smtClean="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توزيع النتائج لكل مؤسسة على حدة</a:t>
          </a:r>
          <a:endParaRPr lang="en-GB" sz="1800" b="1" kern="1200" dirty="0" smtClean="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كتابة وثيقة لخلاصة النتائج</a:t>
          </a:r>
          <a:endParaRPr lang="en-GB" sz="1800" b="1" kern="1200" dirty="0" smtClean="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r>
            <a:rPr lang="ar-OM" sz="1800" b="1" kern="1200" dirty="0" smtClean="0">
              <a:latin typeface="Traditional Arabic" pitchFamily="18" charset="-78"/>
              <a:cs typeface="Traditional Arabic" pitchFamily="18" charset="-78"/>
            </a:rPr>
            <a:t>كتابة وثيقة داعمة لحصانة النتائج</a:t>
          </a:r>
          <a:endParaRPr lang="en-GB" sz="1800" b="1" kern="1200" dirty="0" smtClean="0">
            <a:latin typeface="Traditional Arabic" pitchFamily="18" charset="-78"/>
            <a:cs typeface="Traditional Arabic" pitchFamily="18" charset="-78"/>
          </a:endParaRPr>
        </a:p>
        <a:p>
          <a:pPr marL="171450" lvl="1" indent="-171450" algn="r" defTabSz="800100" rtl="1">
            <a:lnSpc>
              <a:spcPct val="90000"/>
            </a:lnSpc>
            <a:spcBef>
              <a:spcPct val="0"/>
            </a:spcBef>
            <a:spcAft>
              <a:spcPct val="15000"/>
            </a:spcAft>
            <a:buChar char="••"/>
          </a:pPr>
          <a:endParaRPr lang="en-GB" sz="1800" b="1" kern="1200" dirty="0" smtClean="0">
            <a:latin typeface="Traditional Arabic" pitchFamily="18" charset="-78"/>
            <a:cs typeface="Traditional Arabic" pitchFamily="18" charset="-78"/>
          </a:endParaRPr>
        </a:p>
      </dsp:txBody>
      <dsp:txXfrm rot="5400000">
        <a:off x="172433" y="3677648"/>
        <a:ext cx="5942244" cy="17792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732746-F359-4E2D-9CF5-C7FCF54A4FCC}">
      <dsp:nvSpPr>
        <dsp:cNvPr id="0" name=""/>
        <dsp:cNvSpPr/>
      </dsp:nvSpPr>
      <dsp:spPr>
        <a:xfrm>
          <a:off x="0" y="603621"/>
          <a:ext cx="6172199" cy="2520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916489C-33B6-4F99-A4AF-0660B5D0C94D}">
      <dsp:nvSpPr>
        <dsp:cNvPr id="0" name=""/>
        <dsp:cNvSpPr/>
      </dsp:nvSpPr>
      <dsp:spPr>
        <a:xfrm>
          <a:off x="221003" y="0"/>
          <a:ext cx="5869635" cy="713592"/>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306" tIns="0" rIns="163306" bIns="0" numCol="1" spcCol="1270" anchor="ctr" anchorCtr="0">
          <a:noAutofit/>
        </a:bodyPr>
        <a:lstStyle/>
        <a:p>
          <a:pPr lvl="0" algn="r" defTabSz="800100">
            <a:lnSpc>
              <a:spcPct val="90000"/>
            </a:lnSpc>
            <a:spcBef>
              <a:spcPct val="0"/>
            </a:spcBef>
            <a:spcAft>
              <a:spcPct val="35000"/>
            </a:spcAft>
          </a:pPr>
          <a:endParaRPr lang="ar-OM" sz="1800" b="1" kern="1200" dirty="0" smtClean="0">
            <a:latin typeface="Traditional Arabic" pitchFamily="18" charset="-78"/>
            <a:ea typeface="+mn-ea"/>
            <a:cs typeface="Traditional Arabic" pitchFamily="18" charset="-78"/>
          </a:endParaRPr>
        </a:p>
        <a:p>
          <a:pPr lvl="0" algn="r" defTabSz="800100">
            <a:lnSpc>
              <a:spcPct val="90000"/>
            </a:lnSpc>
            <a:spcBef>
              <a:spcPct val="0"/>
            </a:spcBef>
            <a:spcAft>
              <a:spcPct val="35000"/>
            </a:spcAft>
          </a:pPr>
          <a:endParaRPr lang="ar-OM" sz="1800" b="1" kern="1200" dirty="0" smtClean="0">
            <a:latin typeface="Traditional Arabic" pitchFamily="18" charset="-78"/>
            <a:ea typeface="+mn-ea"/>
            <a:cs typeface="Traditional Arabic" pitchFamily="18" charset="-78"/>
          </a:endParaRPr>
        </a:p>
        <a:p>
          <a:pPr lvl="0" algn="r" defTabSz="800100" rtl="1">
            <a:lnSpc>
              <a:spcPct val="90000"/>
            </a:lnSpc>
            <a:spcBef>
              <a:spcPct val="0"/>
            </a:spcBef>
            <a:spcAft>
              <a:spcPct val="35000"/>
            </a:spcAft>
          </a:pPr>
          <a:endParaRPr lang="ar-OM" sz="1800" b="1" kern="1200" dirty="0" smtClean="0">
            <a:latin typeface="Traditional Arabic" pitchFamily="18" charset="-78"/>
            <a:ea typeface="+mn-ea"/>
            <a:cs typeface="Traditional Arabic" pitchFamily="18" charset="-78"/>
          </a:endParaRPr>
        </a:p>
        <a:p>
          <a:pPr lvl="0" algn="r" defTabSz="800100" rtl="1">
            <a:lnSpc>
              <a:spcPct val="90000"/>
            </a:lnSpc>
            <a:spcBef>
              <a:spcPct val="0"/>
            </a:spcBef>
            <a:spcAft>
              <a:spcPct val="35000"/>
            </a:spcAft>
          </a:pPr>
          <a:r>
            <a:rPr lang="ar-OM" sz="1800" b="1" kern="1200" dirty="0" smtClean="0">
              <a:latin typeface="Traditional Arabic" pitchFamily="18" charset="-78"/>
              <a:ea typeface="+mn-ea"/>
              <a:cs typeface="Traditional Arabic" pitchFamily="18" charset="-78"/>
            </a:rPr>
            <a:t> 1. </a:t>
          </a:r>
          <a:r>
            <a:rPr lang="ar-OM" sz="1800" b="1" kern="1200" dirty="0" smtClean="0">
              <a:solidFill>
                <a:schemeClr val="bg1"/>
              </a:solidFill>
              <a:latin typeface="Traditional Arabic" pitchFamily="18" charset="-78"/>
              <a:ea typeface="+mn-ea"/>
              <a:cs typeface="Traditional Arabic" pitchFamily="18" charset="-78"/>
            </a:rPr>
            <a:t>تطوير </a:t>
          </a:r>
          <a:r>
            <a:rPr lang="ar-OM" sz="1800" b="1" kern="1200" dirty="0" smtClean="0">
              <a:latin typeface="Traditional Arabic" pitchFamily="18" charset="-78"/>
              <a:ea typeface="+mn-ea"/>
              <a:cs typeface="Traditional Arabic" pitchFamily="18" charset="-78"/>
            </a:rPr>
            <a:t>الالتحاق والقبول في التعليم العالي</a:t>
          </a:r>
        </a:p>
        <a:p>
          <a:pPr lvl="0" algn="r" defTabSz="800100">
            <a:lnSpc>
              <a:spcPct val="90000"/>
            </a:lnSpc>
            <a:spcBef>
              <a:spcPct val="0"/>
            </a:spcBef>
            <a:spcAft>
              <a:spcPct val="35000"/>
            </a:spcAft>
          </a:pPr>
          <a:endParaRPr lang="ar-OM" sz="1800" b="1" kern="1200" dirty="0" smtClean="0">
            <a:latin typeface="Traditional Arabic" pitchFamily="18" charset="-78"/>
            <a:ea typeface="+mn-ea"/>
            <a:cs typeface="Traditional Arabic" pitchFamily="18" charset="-78"/>
          </a:endParaRPr>
        </a:p>
        <a:p>
          <a:pPr lvl="0" algn="r" defTabSz="800100">
            <a:lnSpc>
              <a:spcPct val="90000"/>
            </a:lnSpc>
            <a:spcBef>
              <a:spcPct val="0"/>
            </a:spcBef>
            <a:spcAft>
              <a:spcPct val="35000"/>
            </a:spcAft>
          </a:pPr>
          <a:r>
            <a:rPr lang="en-US" sz="1800" b="1" kern="1200" dirty="0" smtClean="0">
              <a:latin typeface="Traditional Arabic" pitchFamily="18" charset="-78"/>
              <a:ea typeface="+mn-ea"/>
              <a:cs typeface="Traditional Arabic" pitchFamily="18" charset="-78"/>
            </a:rPr>
            <a:t> </a:t>
          </a:r>
          <a:endParaRPr lang="en-US" sz="1800" b="1" kern="1200" dirty="0">
            <a:latin typeface="Traditional Arabic" pitchFamily="18" charset="-78"/>
            <a:ea typeface="+mn-ea"/>
            <a:cs typeface="Traditional Arabic" pitchFamily="18" charset="-78"/>
          </a:endParaRPr>
        </a:p>
      </dsp:txBody>
      <dsp:txXfrm>
        <a:off x="255838" y="34835"/>
        <a:ext cx="5799965" cy="643922"/>
      </dsp:txXfrm>
    </dsp:sp>
    <dsp:sp modelId="{D3C01470-6E72-4E46-8C82-BF026F2F8D5B}">
      <dsp:nvSpPr>
        <dsp:cNvPr id="0" name=""/>
        <dsp:cNvSpPr/>
      </dsp:nvSpPr>
      <dsp:spPr>
        <a:xfrm>
          <a:off x="0" y="1654800"/>
          <a:ext cx="6172199" cy="226144"/>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9AD4EB88-5EF2-4911-B273-699BCED5E27A}">
      <dsp:nvSpPr>
        <dsp:cNvPr id="0" name=""/>
        <dsp:cNvSpPr/>
      </dsp:nvSpPr>
      <dsp:spPr>
        <a:xfrm>
          <a:off x="221450" y="838770"/>
          <a:ext cx="5871094" cy="892779"/>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306" tIns="0" rIns="163306" bIns="0" numCol="1" spcCol="1270" anchor="ctr" anchorCtr="0">
          <a:noAutofit/>
        </a:bodyPr>
        <a:lstStyle/>
        <a:p>
          <a:pPr lvl="0" algn="r" defTabSz="800100" rtl="1">
            <a:lnSpc>
              <a:spcPct val="90000"/>
            </a:lnSpc>
            <a:spcBef>
              <a:spcPct val="0"/>
            </a:spcBef>
            <a:spcAft>
              <a:spcPct val="35000"/>
            </a:spcAft>
          </a:pPr>
          <a:r>
            <a:rPr lang="ar-OM" sz="1800" b="1" kern="1200" dirty="0" smtClean="0">
              <a:solidFill>
                <a:schemeClr val="bg1"/>
              </a:solidFill>
              <a:latin typeface="Traditional Arabic" pitchFamily="18" charset="-78"/>
              <a:ea typeface="+mn-ea"/>
              <a:cs typeface="Traditional Arabic" pitchFamily="18" charset="-78"/>
            </a:rPr>
            <a:t> 2. خلق ثقافة التميز والإنجاز الأكاديمي بين الطلبة الملتحقين ببرامج التعليم العالي </a:t>
          </a:r>
          <a:endParaRPr lang="en-US" sz="1800" b="1" kern="1200" dirty="0">
            <a:solidFill>
              <a:schemeClr val="bg1"/>
            </a:solidFill>
            <a:latin typeface="Traditional Arabic" pitchFamily="18" charset="-78"/>
            <a:ea typeface="+mn-ea"/>
            <a:cs typeface="Traditional Arabic" pitchFamily="18" charset="-78"/>
          </a:endParaRPr>
        </a:p>
      </dsp:txBody>
      <dsp:txXfrm>
        <a:off x="265032" y="882352"/>
        <a:ext cx="5783930" cy="805615"/>
      </dsp:txXfrm>
    </dsp:sp>
    <dsp:sp modelId="{6FEA3F28-C071-417B-9750-3DF309DC3662}">
      <dsp:nvSpPr>
        <dsp:cNvPr id="0" name=""/>
        <dsp:cNvSpPr/>
      </dsp:nvSpPr>
      <dsp:spPr>
        <a:xfrm>
          <a:off x="0" y="2424082"/>
          <a:ext cx="6172199" cy="2520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3AA30EA-93FC-40A0-A196-C2668A76E5A4}">
      <dsp:nvSpPr>
        <dsp:cNvPr id="0" name=""/>
        <dsp:cNvSpPr/>
      </dsp:nvSpPr>
      <dsp:spPr>
        <a:xfrm>
          <a:off x="228600" y="1905808"/>
          <a:ext cx="5872901" cy="636737"/>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306" tIns="0" rIns="163306" bIns="0" numCol="1" spcCol="1270" anchor="ctr" anchorCtr="0">
          <a:noAutofit/>
        </a:bodyPr>
        <a:lstStyle/>
        <a:p>
          <a:pPr lvl="0" algn="r" defTabSz="800100" rtl="1">
            <a:lnSpc>
              <a:spcPct val="90000"/>
            </a:lnSpc>
            <a:spcBef>
              <a:spcPct val="0"/>
            </a:spcBef>
            <a:spcAft>
              <a:spcPct val="35000"/>
            </a:spcAft>
          </a:pPr>
          <a:r>
            <a:rPr lang="ar-OM" sz="1800" b="1" kern="1200" dirty="0" smtClean="0">
              <a:latin typeface="Traditional Arabic" pitchFamily="18" charset="-78"/>
              <a:ea typeface="+mn-ea"/>
              <a:cs typeface="Traditional Arabic" pitchFamily="18" charset="-78"/>
            </a:rPr>
            <a:t>3. تطوير بيئة متميزة للبحث العلمي وفق أعلى المعايير</a:t>
          </a:r>
          <a:endParaRPr lang="en-US" sz="1800" b="1" kern="1200" dirty="0">
            <a:latin typeface="Traditional Arabic" pitchFamily="18" charset="-78"/>
            <a:ea typeface="+mn-ea"/>
            <a:cs typeface="Traditional Arabic" pitchFamily="18" charset="-78"/>
          </a:endParaRPr>
        </a:p>
      </dsp:txBody>
      <dsp:txXfrm>
        <a:off x="259683" y="1936891"/>
        <a:ext cx="5810735" cy="574571"/>
      </dsp:txXfrm>
    </dsp:sp>
    <dsp:sp modelId="{6DFBF415-540A-4B9F-A237-A10066DD2F03}">
      <dsp:nvSpPr>
        <dsp:cNvPr id="0" name=""/>
        <dsp:cNvSpPr/>
      </dsp:nvSpPr>
      <dsp:spPr>
        <a:xfrm>
          <a:off x="0" y="3256486"/>
          <a:ext cx="6172199" cy="2520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F7EF2BCE-279B-435F-A241-BC723DE8F57C}">
      <dsp:nvSpPr>
        <dsp:cNvPr id="0" name=""/>
        <dsp:cNvSpPr/>
      </dsp:nvSpPr>
      <dsp:spPr>
        <a:xfrm>
          <a:off x="224358" y="2724606"/>
          <a:ext cx="5868846" cy="674003"/>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306" tIns="0" rIns="163306" bIns="0" numCol="1" spcCol="1270" anchor="ctr" anchorCtr="0">
          <a:noAutofit/>
        </a:bodyPr>
        <a:lstStyle/>
        <a:p>
          <a:pPr lvl="0" algn="r" defTabSz="800100" rtl="1">
            <a:lnSpc>
              <a:spcPct val="90000"/>
            </a:lnSpc>
            <a:spcBef>
              <a:spcPct val="0"/>
            </a:spcBef>
            <a:spcAft>
              <a:spcPct val="35000"/>
            </a:spcAft>
          </a:pPr>
          <a:r>
            <a:rPr lang="ar-OM" sz="1800" b="1" kern="1200" dirty="0" smtClean="0">
              <a:latin typeface="Traditional Arabic" pitchFamily="18" charset="-78"/>
              <a:ea typeface="+mn-ea"/>
              <a:cs typeface="Traditional Arabic" pitchFamily="18" charset="-78"/>
            </a:rPr>
            <a:t>4. تعزيز عالمية المؤسسات</a:t>
          </a:r>
          <a:endParaRPr lang="en-US" sz="1800" b="1" kern="1200" dirty="0">
            <a:latin typeface="Traditional Arabic" pitchFamily="18" charset="-78"/>
            <a:ea typeface="+mn-ea"/>
            <a:cs typeface="Traditional Arabic" pitchFamily="18" charset="-78"/>
          </a:endParaRPr>
        </a:p>
      </dsp:txBody>
      <dsp:txXfrm>
        <a:off x="257260" y="2757508"/>
        <a:ext cx="5803042" cy="608199"/>
      </dsp:txXfrm>
    </dsp:sp>
    <dsp:sp modelId="{B0DA438D-61BC-4101-BE76-B5FA4F2160E6}">
      <dsp:nvSpPr>
        <dsp:cNvPr id="0" name=""/>
        <dsp:cNvSpPr/>
      </dsp:nvSpPr>
      <dsp:spPr>
        <a:xfrm>
          <a:off x="0" y="4120446"/>
          <a:ext cx="6172199" cy="2520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ACE41AF-ABE8-4243-971A-89708BBB1F39}">
      <dsp:nvSpPr>
        <dsp:cNvPr id="0" name=""/>
        <dsp:cNvSpPr/>
      </dsp:nvSpPr>
      <dsp:spPr>
        <a:xfrm>
          <a:off x="219223" y="3545161"/>
          <a:ext cx="5871596" cy="70556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3306" tIns="0" rIns="163306" bIns="0" numCol="1" spcCol="1270" anchor="ctr" anchorCtr="0">
          <a:noAutofit/>
        </a:bodyPr>
        <a:lstStyle/>
        <a:p>
          <a:pPr lvl="0" algn="r" defTabSz="800100" rtl="1">
            <a:lnSpc>
              <a:spcPct val="90000"/>
            </a:lnSpc>
            <a:spcBef>
              <a:spcPct val="0"/>
            </a:spcBef>
            <a:spcAft>
              <a:spcPct val="35000"/>
            </a:spcAft>
          </a:pPr>
          <a:r>
            <a:rPr lang="ar-OM" sz="1800" b="1" kern="1200" dirty="0" smtClean="0">
              <a:latin typeface="Traditional Arabic" pitchFamily="18" charset="-78"/>
              <a:ea typeface="+mn-ea"/>
              <a:cs typeface="Traditional Arabic" pitchFamily="18" charset="-78"/>
            </a:rPr>
            <a:t>5. تنمية الإرتباط مع المجتمع المحلي</a:t>
          </a:r>
          <a:endParaRPr lang="en-US" sz="1800" b="1" kern="1200" dirty="0">
            <a:latin typeface="Traditional Arabic" pitchFamily="18" charset="-78"/>
            <a:ea typeface="+mn-ea"/>
            <a:cs typeface="Traditional Arabic" pitchFamily="18" charset="-78"/>
          </a:endParaRPr>
        </a:p>
      </dsp:txBody>
      <dsp:txXfrm>
        <a:off x="253666" y="3579604"/>
        <a:ext cx="5802710" cy="6366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0B4F26-1146-42EE-81D2-CB33C50B2E25}">
      <dsp:nvSpPr>
        <dsp:cNvPr id="0" name=""/>
        <dsp:cNvSpPr/>
      </dsp:nvSpPr>
      <dsp:spPr>
        <a:xfrm>
          <a:off x="2682500" y="1749081"/>
          <a:ext cx="2102591" cy="1655020"/>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OM" sz="1600" b="1" kern="1200" dirty="0" smtClean="0">
              <a:latin typeface="Simplified Arabic" pitchFamily="18" charset="-78"/>
              <a:cs typeface="Simplified Arabic" pitchFamily="18" charset="-78"/>
            </a:rPr>
            <a:t>1.</a:t>
          </a:r>
          <a:r>
            <a:rPr lang="ar-OM" sz="1600" b="1" kern="1200" dirty="0" smtClean="0">
              <a:solidFill>
                <a:srgbClr val="FF0000"/>
              </a:solidFill>
              <a:latin typeface="Simplified Arabic" pitchFamily="18" charset="-78"/>
              <a:cs typeface="Simplified Arabic" pitchFamily="18" charset="-78"/>
            </a:rPr>
            <a:t> </a:t>
          </a:r>
          <a:r>
            <a:rPr lang="ar-OM" sz="1600" b="1" kern="1200" dirty="0" smtClean="0">
              <a:solidFill>
                <a:schemeClr val="bg1"/>
              </a:solidFill>
              <a:latin typeface="Simplified Arabic" pitchFamily="18" charset="-78"/>
              <a:cs typeface="Simplified Arabic" pitchFamily="18" charset="-78"/>
            </a:rPr>
            <a:t>تطوير ا</a:t>
          </a:r>
          <a:r>
            <a:rPr lang="ar-OM" sz="1600" b="1" kern="1200" dirty="0" smtClean="0">
              <a:latin typeface="Simplified Arabic" pitchFamily="18" charset="-78"/>
              <a:cs typeface="Simplified Arabic" pitchFamily="18" charset="-78"/>
            </a:rPr>
            <a:t>لالتحاق والقبول في التعليم العالي </a:t>
          </a:r>
        </a:p>
        <a:p>
          <a:pPr lvl="0" algn="ctr" defTabSz="711200" rtl="1">
            <a:lnSpc>
              <a:spcPct val="90000"/>
            </a:lnSpc>
            <a:spcBef>
              <a:spcPct val="0"/>
            </a:spcBef>
            <a:spcAft>
              <a:spcPct val="35000"/>
            </a:spcAft>
          </a:pPr>
          <a:r>
            <a:rPr lang="ar-OM" sz="1600" b="1" kern="1200" dirty="0" smtClean="0">
              <a:latin typeface="Simplified Arabic" pitchFamily="18" charset="-78"/>
              <a:cs typeface="Simplified Arabic" pitchFamily="18" charset="-78"/>
            </a:rPr>
            <a:t>(20 مؤشر)</a:t>
          </a:r>
          <a:endParaRPr lang="en-US" sz="1600" b="1" kern="1200" dirty="0">
            <a:latin typeface="Simplified Arabic" pitchFamily="18" charset="-78"/>
            <a:cs typeface="Simplified Arabic" pitchFamily="18" charset="-78"/>
          </a:endParaRPr>
        </a:p>
      </dsp:txBody>
      <dsp:txXfrm>
        <a:off x="2990417" y="1991453"/>
        <a:ext cx="1486757" cy="1170276"/>
      </dsp:txXfrm>
    </dsp:sp>
    <dsp:sp modelId="{41D8FA8D-D227-4B73-95CD-A98208A82E70}">
      <dsp:nvSpPr>
        <dsp:cNvPr id="0" name=""/>
        <dsp:cNvSpPr/>
      </dsp:nvSpPr>
      <dsp:spPr>
        <a:xfrm rot="16200007">
          <a:off x="3660961" y="1390467"/>
          <a:ext cx="145672" cy="45061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b="1" kern="1200">
            <a:latin typeface="Simplified Arabic" pitchFamily="18" charset="-78"/>
            <a:cs typeface="Simplified Arabic" pitchFamily="18" charset="-78"/>
          </a:endParaRPr>
        </a:p>
      </dsp:txBody>
      <dsp:txXfrm>
        <a:off x="3682812" y="1502442"/>
        <a:ext cx="101970" cy="270371"/>
      </dsp:txXfrm>
    </dsp:sp>
    <dsp:sp modelId="{03817718-83F2-4F21-B68B-54C51369F18E}">
      <dsp:nvSpPr>
        <dsp:cNvPr id="0" name=""/>
        <dsp:cNvSpPr/>
      </dsp:nvSpPr>
      <dsp:spPr>
        <a:xfrm>
          <a:off x="2758698" y="148875"/>
          <a:ext cx="1950202" cy="1325352"/>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OM" sz="1600" b="1" kern="1200" dirty="0" smtClean="0">
              <a:latin typeface="Simplified Arabic" pitchFamily="18" charset="-78"/>
              <a:cs typeface="Simplified Arabic" pitchFamily="18" charset="-78"/>
            </a:rPr>
            <a:t>تأكيد العدالة الإجتماعية في التعليم</a:t>
          </a:r>
        </a:p>
        <a:p>
          <a:pPr lvl="0" algn="ctr" defTabSz="711200">
            <a:lnSpc>
              <a:spcPct val="90000"/>
            </a:lnSpc>
            <a:spcBef>
              <a:spcPct val="0"/>
            </a:spcBef>
            <a:spcAft>
              <a:spcPct val="35000"/>
            </a:spcAft>
          </a:pPr>
          <a:r>
            <a:rPr lang="ar-OM" sz="1600" b="1" kern="1200" dirty="0" smtClean="0">
              <a:latin typeface="Simplified Arabic" pitchFamily="18" charset="-78"/>
              <a:cs typeface="Simplified Arabic" pitchFamily="18" charset="-78"/>
            </a:rPr>
            <a:t>(4 مؤشرات)</a:t>
          </a:r>
          <a:endParaRPr lang="en-US" sz="1600" b="1" kern="1200" dirty="0">
            <a:latin typeface="Simplified Arabic" pitchFamily="18" charset="-78"/>
            <a:cs typeface="Simplified Arabic" pitchFamily="18" charset="-78"/>
          </a:endParaRPr>
        </a:p>
      </dsp:txBody>
      <dsp:txXfrm>
        <a:off x="3044298" y="342968"/>
        <a:ext cx="1379002" cy="937166"/>
      </dsp:txXfrm>
    </dsp:sp>
    <dsp:sp modelId="{24ECB481-1A52-489F-8714-593483671698}">
      <dsp:nvSpPr>
        <dsp:cNvPr id="0" name=""/>
        <dsp:cNvSpPr/>
      </dsp:nvSpPr>
      <dsp:spPr>
        <a:xfrm rot="21461592">
          <a:off x="4837934" y="2304168"/>
          <a:ext cx="130845" cy="45061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b="1" kern="1200">
            <a:latin typeface="Simplified Arabic" pitchFamily="18" charset="-78"/>
            <a:cs typeface="Simplified Arabic" pitchFamily="18" charset="-78"/>
          </a:endParaRPr>
        </a:p>
      </dsp:txBody>
      <dsp:txXfrm>
        <a:off x="4837950" y="2395082"/>
        <a:ext cx="91592" cy="270371"/>
      </dsp:txXfrm>
    </dsp:sp>
    <dsp:sp modelId="{55B8501D-D5F7-47C8-B113-C4307B0E7C34}">
      <dsp:nvSpPr>
        <dsp:cNvPr id="0" name=""/>
        <dsp:cNvSpPr/>
      </dsp:nvSpPr>
      <dsp:spPr>
        <a:xfrm>
          <a:off x="5029201" y="1779019"/>
          <a:ext cx="1810139" cy="1417861"/>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ar-OM" sz="1600" b="1" kern="1200" dirty="0" smtClean="0">
            <a:latin typeface="Simplified Arabic" pitchFamily="18" charset="-78"/>
            <a:cs typeface="Simplified Arabic" pitchFamily="18" charset="-78"/>
          </a:endParaRPr>
        </a:p>
        <a:p>
          <a:pPr lvl="0" algn="ctr" defTabSz="711200" rtl="1">
            <a:lnSpc>
              <a:spcPct val="90000"/>
            </a:lnSpc>
            <a:spcBef>
              <a:spcPct val="0"/>
            </a:spcBef>
            <a:spcAft>
              <a:spcPct val="35000"/>
            </a:spcAft>
          </a:pPr>
          <a:r>
            <a:rPr lang="ar-OM" sz="1600" b="1" kern="1200" dirty="0" smtClean="0">
              <a:latin typeface="Simplified Arabic" pitchFamily="18" charset="-78"/>
              <a:cs typeface="Simplified Arabic" pitchFamily="18" charset="-78"/>
            </a:rPr>
            <a:t>زيادة نسبة الطلبة  المسجلين</a:t>
          </a:r>
        </a:p>
        <a:p>
          <a:pPr lvl="0" algn="ctr" defTabSz="711200">
            <a:lnSpc>
              <a:spcPct val="90000"/>
            </a:lnSpc>
            <a:spcBef>
              <a:spcPct val="0"/>
            </a:spcBef>
            <a:spcAft>
              <a:spcPct val="35000"/>
            </a:spcAft>
          </a:pPr>
          <a:r>
            <a:rPr lang="ar-OM" sz="1600" b="1" kern="1200" dirty="0" smtClean="0">
              <a:latin typeface="Simplified Arabic" pitchFamily="18" charset="-78"/>
              <a:cs typeface="Simplified Arabic" pitchFamily="18" charset="-78"/>
            </a:rPr>
            <a:t>(7مؤشرات)</a:t>
          </a:r>
          <a:endParaRPr lang="en-US" sz="1600" b="1" kern="1200" dirty="0">
            <a:latin typeface="Simplified Arabic" pitchFamily="18" charset="-78"/>
            <a:cs typeface="Simplified Arabic" pitchFamily="18" charset="-78"/>
          </a:endParaRPr>
        </a:p>
      </dsp:txBody>
      <dsp:txXfrm>
        <a:off x="5294290" y="1986660"/>
        <a:ext cx="1279961" cy="1002579"/>
      </dsp:txXfrm>
    </dsp:sp>
    <dsp:sp modelId="{4694910D-95E6-46FE-819B-79B741578F8E}">
      <dsp:nvSpPr>
        <dsp:cNvPr id="0" name=""/>
        <dsp:cNvSpPr/>
      </dsp:nvSpPr>
      <dsp:spPr>
        <a:xfrm rot="5515719">
          <a:off x="3617933" y="3330138"/>
          <a:ext cx="165799" cy="45061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b="1" kern="1200">
            <a:latin typeface="Simplified Arabic" pitchFamily="18" charset="-78"/>
            <a:cs typeface="Simplified Arabic" pitchFamily="18" charset="-78"/>
          </a:endParaRPr>
        </a:p>
      </dsp:txBody>
      <dsp:txXfrm rot="10800000">
        <a:off x="3643640" y="3395406"/>
        <a:ext cx="116059" cy="270371"/>
      </dsp:txXfrm>
    </dsp:sp>
    <dsp:sp modelId="{2BA2A724-B413-46FA-AA43-4EADF7987F50}">
      <dsp:nvSpPr>
        <dsp:cNvPr id="0" name=""/>
        <dsp:cNvSpPr/>
      </dsp:nvSpPr>
      <dsp:spPr>
        <a:xfrm>
          <a:off x="2590799" y="3716323"/>
          <a:ext cx="2164604" cy="1325352"/>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OM" sz="1600" b="1" kern="1200" dirty="0" smtClean="0">
              <a:latin typeface="Simplified Arabic" pitchFamily="18" charset="-78"/>
              <a:cs typeface="Simplified Arabic" pitchFamily="18" charset="-78"/>
            </a:rPr>
            <a:t>رفع نسبة التقدم الدراسي وعامل إبقاء الطلبة على مقاعد الدراسة (4 مؤشرات)</a:t>
          </a:r>
        </a:p>
      </dsp:txBody>
      <dsp:txXfrm>
        <a:off x="2907798" y="3910416"/>
        <a:ext cx="1530606" cy="937166"/>
      </dsp:txXfrm>
    </dsp:sp>
    <dsp:sp modelId="{274CD901-A118-4029-978D-F44EF25B562A}">
      <dsp:nvSpPr>
        <dsp:cNvPr id="0" name=""/>
        <dsp:cNvSpPr/>
      </dsp:nvSpPr>
      <dsp:spPr>
        <a:xfrm rot="10924076">
          <a:off x="2359806" y="2305803"/>
          <a:ext cx="228914" cy="45061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b="1" kern="1200">
            <a:latin typeface="Simplified Arabic" pitchFamily="18" charset="-78"/>
            <a:cs typeface="Simplified Arabic" pitchFamily="18" charset="-78"/>
          </a:endParaRPr>
        </a:p>
      </dsp:txBody>
      <dsp:txXfrm rot="10800000">
        <a:off x="2428458" y="2397166"/>
        <a:ext cx="160240" cy="270371"/>
      </dsp:txXfrm>
    </dsp:sp>
    <dsp:sp modelId="{052B5A69-6C06-4F24-B4F4-6A3ECC196E31}">
      <dsp:nvSpPr>
        <dsp:cNvPr id="0" name=""/>
        <dsp:cNvSpPr/>
      </dsp:nvSpPr>
      <dsp:spPr>
        <a:xfrm>
          <a:off x="304796" y="1825281"/>
          <a:ext cx="1948545" cy="1325352"/>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OM" sz="1600" b="1" kern="1200" dirty="0" smtClean="0">
              <a:latin typeface="Simplified Arabic" pitchFamily="18" charset="-78"/>
              <a:cs typeface="Simplified Arabic" pitchFamily="18" charset="-78"/>
            </a:rPr>
            <a:t>تعزيز معدلات توظيف الخريجين</a:t>
          </a:r>
        </a:p>
        <a:p>
          <a:pPr lvl="0" algn="ctr" defTabSz="711200">
            <a:lnSpc>
              <a:spcPct val="90000"/>
            </a:lnSpc>
            <a:spcBef>
              <a:spcPct val="0"/>
            </a:spcBef>
            <a:spcAft>
              <a:spcPct val="35000"/>
            </a:spcAft>
          </a:pPr>
          <a:r>
            <a:rPr lang="ar-OM" sz="1600" b="1" kern="1200" dirty="0" smtClean="0">
              <a:latin typeface="Simplified Arabic" pitchFamily="18" charset="-78"/>
              <a:cs typeface="Simplified Arabic" pitchFamily="18" charset="-78"/>
            </a:rPr>
            <a:t>(5 مؤشرات)</a:t>
          </a:r>
          <a:endParaRPr lang="en-US" sz="1600" b="1" kern="1200" dirty="0">
            <a:latin typeface="Simplified Arabic" pitchFamily="18" charset="-78"/>
            <a:cs typeface="Simplified Arabic" pitchFamily="18" charset="-78"/>
          </a:endParaRPr>
        </a:p>
      </dsp:txBody>
      <dsp:txXfrm>
        <a:off x="590154" y="2019374"/>
        <a:ext cx="1377829" cy="9371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4EF6CD-1876-4716-8E8F-C826BAD16CF2}">
      <dsp:nvSpPr>
        <dsp:cNvPr id="0" name=""/>
        <dsp:cNvSpPr/>
      </dsp:nvSpPr>
      <dsp:spPr>
        <a:xfrm>
          <a:off x="2547620" y="2079311"/>
          <a:ext cx="2332049" cy="1564183"/>
        </a:xfrm>
        <a:prstGeom prst="ellipse">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ts val="1900"/>
            </a:lnSpc>
            <a:spcBef>
              <a:spcPct val="0"/>
            </a:spcBef>
            <a:spcAft>
              <a:spcPct val="35000"/>
            </a:spcAft>
          </a:pPr>
          <a:r>
            <a:rPr lang="ar-OM" sz="1400" b="1" kern="1200" dirty="0" smtClean="0">
              <a:solidFill>
                <a:schemeClr val="bg1"/>
              </a:solidFill>
              <a:latin typeface="Simplified Arabic" pitchFamily="18" charset="-78"/>
              <a:cs typeface="Simplified Arabic" pitchFamily="18" charset="-78"/>
            </a:rPr>
            <a:t>2. خلق ثقافة التميز والإنجاز الأكاديمي </a:t>
          </a:r>
        </a:p>
        <a:p>
          <a:pPr lvl="0" algn="ctr" defTabSz="622300" rtl="1">
            <a:lnSpc>
              <a:spcPts val="1900"/>
            </a:lnSpc>
            <a:spcBef>
              <a:spcPct val="0"/>
            </a:spcBef>
            <a:spcAft>
              <a:spcPct val="35000"/>
            </a:spcAft>
          </a:pPr>
          <a:r>
            <a:rPr lang="ar-OM" sz="1400" b="1" kern="1200" dirty="0" smtClean="0">
              <a:solidFill>
                <a:schemeClr val="bg1"/>
              </a:solidFill>
              <a:latin typeface="Simplified Arabic" pitchFamily="18" charset="-78"/>
              <a:cs typeface="Simplified Arabic" pitchFamily="18" charset="-78"/>
            </a:rPr>
            <a:t>(57 مؤشر)</a:t>
          </a:r>
          <a:endParaRPr lang="en-US" sz="1400" b="1" kern="1200" dirty="0">
            <a:solidFill>
              <a:schemeClr val="bg1"/>
            </a:solidFill>
            <a:latin typeface="Simplified Arabic" pitchFamily="18" charset="-78"/>
            <a:cs typeface="Simplified Arabic" pitchFamily="18" charset="-78"/>
          </a:endParaRPr>
        </a:p>
      </dsp:txBody>
      <dsp:txXfrm>
        <a:off x="2889141" y="2308380"/>
        <a:ext cx="1649007" cy="1106045"/>
      </dsp:txXfrm>
    </dsp:sp>
    <dsp:sp modelId="{CF660EC9-3AA2-4B5B-AAB5-24BA477AC498}">
      <dsp:nvSpPr>
        <dsp:cNvPr id="0" name=""/>
        <dsp:cNvSpPr/>
      </dsp:nvSpPr>
      <dsp:spPr>
        <a:xfrm rot="16107109">
          <a:off x="3496750" y="1509225"/>
          <a:ext cx="373071"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1" kern="1200">
            <a:latin typeface="Simplified Arabic" pitchFamily="18" charset="-78"/>
            <a:cs typeface="Simplified Arabic" pitchFamily="18" charset="-78"/>
          </a:endParaRPr>
        </a:p>
      </dsp:txBody>
      <dsp:txXfrm rot="10800000">
        <a:off x="3554222" y="1656742"/>
        <a:ext cx="261150" cy="274732"/>
      </dsp:txXfrm>
    </dsp:sp>
    <dsp:sp modelId="{88F9EFFF-384B-463A-BD37-C447478D62BF}">
      <dsp:nvSpPr>
        <dsp:cNvPr id="0" name=""/>
        <dsp:cNvSpPr/>
      </dsp:nvSpPr>
      <dsp:spPr>
        <a:xfrm>
          <a:off x="2743203" y="174313"/>
          <a:ext cx="1828108" cy="120156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توضيح إستراتيجيات المؤسسة </a:t>
          </a:r>
        </a:p>
        <a:p>
          <a:pPr lvl="0" algn="ctr" defTabSz="533400">
            <a:lnSpc>
              <a:spcPct val="90000"/>
            </a:lnSpc>
            <a:spcBef>
              <a:spcPct val="0"/>
            </a:spcBef>
            <a:spcAft>
              <a:spcPct val="35000"/>
            </a:spcAft>
          </a:pPr>
          <a:r>
            <a:rPr lang="ar-OM" sz="1200" b="1" kern="1200" dirty="0" smtClean="0">
              <a:latin typeface="Simplified Arabic" pitchFamily="18" charset="-78"/>
              <a:cs typeface="Simplified Arabic" pitchFamily="18" charset="-78"/>
            </a:rPr>
            <a:t>(3 مؤشرات)</a:t>
          </a:r>
        </a:p>
      </dsp:txBody>
      <dsp:txXfrm>
        <a:off x="3010923" y="350279"/>
        <a:ext cx="1292668" cy="849637"/>
      </dsp:txXfrm>
    </dsp:sp>
    <dsp:sp modelId="{AA0EB286-A78B-4BE8-9912-7346C520677B}">
      <dsp:nvSpPr>
        <dsp:cNvPr id="0" name=""/>
        <dsp:cNvSpPr/>
      </dsp:nvSpPr>
      <dsp:spPr>
        <a:xfrm rot="18823730">
          <a:off x="4406621" y="1658411"/>
          <a:ext cx="477566"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1" kern="1200">
            <a:latin typeface="Simplified Arabic" pitchFamily="18" charset="-78"/>
            <a:cs typeface="Simplified Arabic" pitchFamily="18" charset="-78"/>
          </a:endParaRPr>
        </a:p>
      </dsp:txBody>
      <dsp:txXfrm>
        <a:off x="4427827" y="1799620"/>
        <a:ext cx="340200" cy="274732"/>
      </dsp:txXfrm>
    </dsp:sp>
    <dsp:sp modelId="{4A372CDE-AF93-4501-948C-B778DBBDB19D}">
      <dsp:nvSpPr>
        <dsp:cNvPr id="0" name=""/>
        <dsp:cNvSpPr/>
      </dsp:nvSpPr>
      <dsp:spPr>
        <a:xfrm>
          <a:off x="4571993" y="555318"/>
          <a:ext cx="1664627" cy="107737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تعزيز عملية التعلم والتعليم</a:t>
          </a:r>
        </a:p>
        <a:p>
          <a:pPr lvl="0" algn="ctr" defTabSz="533400">
            <a:lnSpc>
              <a:spcPct val="90000"/>
            </a:lnSpc>
            <a:spcBef>
              <a:spcPct val="0"/>
            </a:spcBef>
            <a:spcAft>
              <a:spcPct val="35000"/>
            </a:spcAft>
          </a:pPr>
          <a:r>
            <a:rPr lang="ar-OM" sz="1200" b="1" kern="1200" dirty="0" smtClean="0">
              <a:latin typeface="Simplified Arabic" pitchFamily="18" charset="-78"/>
              <a:cs typeface="Simplified Arabic" pitchFamily="18" charset="-78"/>
            </a:rPr>
            <a:t>(12مؤشر)</a:t>
          </a:r>
          <a:endParaRPr lang="en-US" sz="1200" b="1" kern="1200" dirty="0">
            <a:latin typeface="Simplified Arabic" pitchFamily="18" charset="-78"/>
            <a:cs typeface="Simplified Arabic" pitchFamily="18" charset="-78"/>
          </a:endParaRPr>
        </a:p>
      </dsp:txBody>
      <dsp:txXfrm>
        <a:off x="4815772" y="713097"/>
        <a:ext cx="1177069" cy="761821"/>
      </dsp:txXfrm>
    </dsp:sp>
    <dsp:sp modelId="{F04EBB3C-0D1A-4712-8D57-8C1C9EC57A7E}">
      <dsp:nvSpPr>
        <dsp:cNvPr id="0" name=""/>
        <dsp:cNvSpPr/>
      </dsp:nvSpPr>
      <dsp:spPr>
        <a:xfrm rot="20620148">
          <a:off x="4834689" y="2283640"/>
          <a:ext cx="138890"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1" kern="1200">
            <a:latin typeface="Simplified Arabic" pitchFamily="18" charset="-78"/>
            <a:cs typeface="Simplified Arabic" pitchFamily="18" charset="-78"/>
          </a:endParaRPr>
        </a:p>
      </dsp:txBody>
      <dsp:txXfrm>
        <a:off x="4835530" y="2381075"/>
        <a:ext cx="97223" cy="274732"/>
      </dsp:txXfrm>
    </dsp:sp>
    <dsp:sp modelId="{C4F30A1F-3A5F-4F83-8A43-F8A43C9914D3}">
      <dsp:nvSpPr>
        <dsp:cNvPr id="0" name=""/>
        <dsp:cNvSpPr/>
      </dsp:nvSpPr>
      <dsp:spPr>
        <a:xfrm>
          <a:off x="4930967" y="1698310"/>
          <a:ext cx="1865321" cy="1066271"/>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 تطوير أداء الطلبة وفق أعلى المعايير</a:t>
          </a:r>
        </a:p>
        <a:p>
          <a:pPr lvl="0" algn="ctr" defTabSz="533400">
            <a:lnSpc>
              <a:spcPct val="90000"/>
            </a:lnSpc>
            <a:spcBef>
              <a:spcPct val="0"/>
            </a:spcBef>
            <a:spcAft>
              <a:spcPct val="35000"/>
            </a:spcAft>
          </a:pPr>
          <a:r>
            <a:rPr lang="ar-OM" sz="1200" b="1" kern="1200" dirty="0" smtClean="0">
              <a:latin typeface="Simplified Arabic" pitchFamily="18" charset="-78"/>
              <a:cs typeface="Simplified Arabic" pitchFamily="18" charset="-78"/>
            </a:rPr>
            <a:t>(6 مؤشرات)</a:t>
          </a:r>
          <a:endParaRPr lang="en-US" sz="1200" b="1" kern="1200" dirty="0">
            <a:latin typeface="Simplified Arabic" pitchFamily="18" charset="-78"/>
            <a:cs typeface="Simplified Arabic" pitchFamily="18" charset="-78"/>
          </a:endParaRPr>
        </a:p>
      </dsp:txBody>
      <dsp:txXfrm>
        <a:off x="5204137" y="1854462"/>
        <a:ext cx="1318981" cy="753967"/>
      </dsp:txXfrm>
    </dsp:sp>
    <dsp:sp modelId="{D56632C6-A870-4A62-BAC2-84F6D08D3832}">
      <dsp:nvSpPr>
        <dsp:cNvPr id="0" name=""/>
        <dsp:cNvSpPr/>
      </dsp:nvSpPr>
      <dsp:spPr>
        <a:xfrm rot="1080000">
          <a:off x="4831105" y="3025413"/>
          <a:ext cx="183850"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1" kern="1200">
            <a:latin typeface="Simplified Arabic" pitchFamily="18" charset="-78"/>
            <a:cs typeface="Simplified Arabic" pitchFamily="18" charset="-78"/>
          </a:endParaRPr>
        </a:p>
      </dsp:txBody>
      <dsp:txXfrm>
        <a:off x="4832455" y="3108468"/>
        <a:ext cx="128695" cy="274732"/>
      </dsp:txXfrm>
    </dsp:sp>
    <dsp:sp modelId="{08022CD8-C248-41A8-AC33-4D9CB454884C}">
      <dsp:nvSpPr>
        <dsp:cNvPr id="0" name=""/>
        <dsp:cNvSpPr/>
      </dsp:nvSpPr>
      <dsp:spPr>
        <a:xfrm>
          <a:off x="5025137" y="2917509"/>
          <a:ext cx="1692617" cy="1290011"/>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تطوير قدرات التعلم لدى الطلبة</a:t>
          </a:r>
        </a:p>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(4 مؤشرات)</a:t>
          </a:r>
        </a:p>
      </dsp:txBody>
      <dsp:txXfrm>
        <a:off x="5273015" y="3106427"/>
        <a:ext cx="1196861" cy="912175"/>
      </dsp:txXfrm>
    </dsp:sp>
    <dsp:sp modelId="{B38B5546-3D52-4AEC-B360-605E66CBD9FB}">
      <dsp:nvSpPr>
        <dsp:cNvPr id="0" name=""/>
        <dsp:cNvSpPr/>
      </dsp:nvSpPr>
      <dsp:spPr>
        <a:xfrm rot="2991740">
          <a:off x="4329177" y="3636306"/>
          <a:ext cx="461825"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1" kern="1200">
            <a:latin typeface="Simplified Arabic" pitchFamily="18" charset="-78"/>
            <a:cs typeface="Simplified Arabic" pitchFamily="18" charset="-78"/>
          </a:endParaRPr>
        </a:p>
      </dsp:txBody>
      <dsp:txXfrm>
        <a:off x="4353585" y="3675375"/>
        <a:ext cx="324459" cy="274732"/>
      </dsp:txXfrm>
    </dsp:sp>
    <dsp:sp modelId="{B8F2F1F1-5F34-47FE-BC81-364B35C5527C}">
      <dsp:nvSpPr>
        <dsp:cNvPr id="0" name=""/>
        <dsp:cNvSpPr/>
      </dsp:nvSpPr>
      <dsp:spPr>
        <a:xfrm>
          <a:off x="4452631" y="4136717"/>
          <a:ext cx="1581173" cy="107737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ar-OM" sz="1200" b="1" kern="1200" dirty="0" smtClean="0">
            <a:latin typeface="Simplified Arabic" pitchFamily="18" charset="-78"/>
            <a:cs typeface="Simplified Arabic" pitchFamily="18" charset="-78"/>
          </a:endParaRPr>
        </a:p>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تطوير أداء التنفيذين  </a:t>
          </a:r>
        </a:p>
        <a:p>
          <a:pPr lvl="0" algn="ctr" defTabSz="533400">
            <a:lnSpc>
              <a:spcPct val="90000"/>
            </a:lnSpc>
            <a:spcBef>
              <a:spcPct val="0"/>
            </a:spcBef>
            <a:spcAft>
              <a:spcPct val="35000"/>
            </a:spcAft>
          </a:pPr>
          <a:r>
            <a:rPr lang="ar-OM" sz="1200" b="1" kern="1200" dirty="0" smtClean="0">
              <a:latin typeface="Simplified Arabic" pitchFamily="18" charset="-78"/>
              <a:cs typeface="Simplified Arabic" pitchFamily="18" charset="-78"/>
            </a:rPr>
            <a:t>(4 مؤشرات)</a:t>
          </a:r>
        </a:p>
        <a:p>
          <a:pPr lvl="0" algn="ctr" defTabSz="533400">
            <a:lnSpc>
              <a:spcPct val="90000"/>
            </a:lnSpc>
            <a:spcBef>
              <a:spcPct val="0"/>
            </a:spcBef>
            <a:spcAft>
              <a:spcPct val="35000"/>
            </a:spcAft>
          </a:pPr>
          <a:endParaRPr lang="en-US" sz="1200" b="1" kern="1200" dirty="0">
            <a:latin typeface="Simplified Arabic" pitchFamily="18" charset="-78"/>
            <a:cs typeface="Simplified Arabic" pitchFamily="18" charset="-78"/>
          </a:endParaRPr>
        </a:p>
      </dsp:txBody>
      <dsp:txXfrm>
        <a:off x="4684188" y="4294496"/>
        <a:ext cx="1118059" cy="761821"/>
      </dsp:txXfrm>
    </dsp:sp>
    <dsp:sp modelId="{A09BF8B5-269C-47F5-B062-929ED51F5828}">
      <dsp:nvSpPr>
        <dsp:cNvPr id="0" name=""/>
        <dsp:cNvSpPr/>
      </dsp:nvSpPr>
      <dsp:spPr>
        <a:xfrm rot="5366077">
          <a:off x="3533521" y="3764624"/>
          <a:ext cx="382591"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1" kern="1200">
            <a:latin typeface="Simplified Arabic" pitchFamily="18" charset="-78"/>
            <a:cs typeface="Simplified Arabic" pitchFamily="18" charset="-78"/>
          </a:endParaRPr>
        </a:p>
      </dsp:txBody>
      <dsp:txXfrm>
        <a:off x="3590343" y="3798815"/>
        <a:ext cx="267814" cy="274732"/>
      </dsp:txXfrm>
    </dsp:sp>
    <dsp:sp modelId="{DA896FDF-0A0E-4F8E-B7DD-3DFF3E228759}">
      <dsp:nvSpPr>
        <dsp:cNvPr id="0" name=""/>
        <dsp:cNvSpPr/>
      </dsp:nvSpPr>
      <dsp:spPr>
        <a:xfrm>
          <a:off x="2918623" y="4365301"/>
          <a:ext cx="1630355" cy="107737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ts val="1300"/>
            </a:lnSpc>
            <a:spcBef>
              <a:spcPct val="0"/>
            </a:spcBef>
            <a:spcAft>
              <a:spcPct val="35000"/>
            </a:spcAft>
          </a:pPr>
          <a:r>
            <a:rPr lang="ar-OM" sz="1200" b="1" kern="1200" dirty="0" smtClean="0">
              <a:latin typeface="Simplified Arabic" pitchFamily="18" charset="-78"/>
              <a:cs typeface="Simplified Arabic" pitchFamily="18" charset="-78"/>
            </a:rPr>
            <a:t>تطوير أداء الموظفين الأكاديميين </a:t>
          </a:r>
        </a:p>
        <a:p>
          <a:pPr lvl="0" algn="ctr" defTabSz="533400">
            <a:lnSpc>
              <a:spcPct val="90000"/>
            </a:lnSpc>
            <a:spcBef>
              <a:spcPct val="0"/>
            </a:spcBef>
            <a:spcAft>
              <a:spcPct val="35000"/>
            </a:spcAft>
          </a:pPr>
          <a:r>
            <a:rPr lang="ar-OM" sz="1200" b="1" kern="1200" dirty="0" smtClean="0">
              <a:latin typeface="Simplified Arabic" pitchFamily="18" charset="-78"/>
              <a:cs typeface="Simplified Arabic" pitchFamily="18" charset="-78"/>
            </a:rPr>
            <a:t>(7 مؤشرات)</a:t>
          </a:r>
          <a:endParaRPr lang="en-US" sz="1200" b="1" kern="1200" dirty="0">
            <a:latin typeface="Simplified Arabic" pitchFamily="18" charset="-78"/>
            <a:cs typeface="Simplified Arabic" pitchFamily="18" charset="-78"/>
          </a:endParaRPr>
        </a:p>
      </dsp:txBody>
      <dsp:txXfrm>
        <a:off x="3157383" y="4523080"/>
        <a:ext cx="1152835" cy="761821"/>
      </dsp:txXfrm>
    </dsp:sp>
    <dsp:sp modelId="{21DBA6AB-7488-45D9-A3BE-9B25D95FCC16}">
      <dsp:nvSpPr>
        <dsp:cNvPr id="0" name=""/>
        <dsp:cNvSpPr/>
      </dsp:nvSpPr>
      <dsp:spPr>
        <a:xfrm rot="8132098">
          <a:off x="2439482" y="3620763"/>
          <a:ext cx="534457"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1" kern="1200">
            <a:latin typeface="Simplified Arabic" pitchFamily="18" charset="-78"/>
            <a:cs typeface="Simplified Arabic" pitchFamily="18" charset="-78"/>
          </a:endParaRPr>
        </a:p>
      </dsp:txBody>
      <dsp:txXfrm rot="10800000">
        <a:off x="2557183" y="3664229"/>
        <a:ext cx="397091" cy="274732"/>
      </dsp:txXfrm>
    </dsp:sp>
    <dsp:sp modelId="{6BBE9FE1-5556-4CE6-A29A-9EC8B0D2244E}">
      <dsp:nvSpPr>
        <dsp:cNvPr id="0" name=""/>
        <dsp:cNvSpPr/>
      </dsp:nvSpPr>
      <dsp:spPr>
        <a:xfrm>
          <a:off x="990600" y="4136715"/>
          <a:ext cx="1771255" cy="105621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ts val="1300"/>
            </a:lnSpc>
            <a:spcBef>
              <a:spcPct val="0"/>
            </a:spcBef>
            <a:spcAft>
              <a:spcPct val="35000"/>
            </a:spcAft>
          </a:pPr>
          <a:r>
            <a:rPr lang="en-US" sz="1200" b="1" kern="1200" dirty="0" smtClean="0">
              <a:latin typeface="Simplified Arabic" pitchFamily="18" charset="-78"/>
              <a:cs typeface="Simplified Arabic" pitchFamily="18" charset="-78"/>
            </a:rPr>
            <a:t>                            </a:t>
          </a:r>
          <a:r>
            <a:rPr lang="ar-OM" sz="1200" b="1" kern="1200" dirty="0" smtClean="0">
              <a:latin typeface="Simplified Arabic" pitchFamily="18" charset="-78"/>
              <a:cs typeface="Simplified Arabic" pitchFamily="18" charset="-78"/>
            </a:rPr>
            <a:t>تطوير أداء العاملين (غير الأكاديمين)</a:t>
          </a:r>
        </a:p>
        <a:p>
          <a:pPr lvl="0" algn="ctr" defTabSz="533400">
            <a:lnSpc>
              <a:spcPts val="1300"/>
            </a:lnSpc>
            <a:spcBef>
              <a:spcPct val="0"/>
            </a:spcBef>
            <a:spcAft>
              <a:spcPct val="35000"/>
            </a:spcAft>
          </a:pPr>
          <a:r>
            <a:rPr lang="ar-OM" sz="1200" b="1" kern="1200" dirty="0" smtClean="0">
              <a:latin typeface="Simplified Arabic" pitchFamily="18" charset="-78"/>
              <a:cs typeface="Simplified Arabic" pitchFamily="18" charset="-78"/>
            </a:rPr>
            <a:t>(3 مؤشرات)</a:t>
          </a:r>
          <a:endParaRPr lang="en-US" sz="1200" b="1" kern="1200" dirty="0">
            <a:latin typeface="Simplified Arabic" pitchFamily="18" charset="-78"/>
            <a:cs typeface="Simplified Arabic" pitchFamily="18" charset="-78"/>
          </a:endParaRPr>
        </a:p>
      </dsp:txBody>
      <dsp:txXfrm>
        <a:off x="1249994" y="4291395"/>
        <a:ext cx="1252467" cy="746859"/>
      </dsp:txXfrm>
    </dsp:sp>
    <dsp:sp modelId="{45D3C9A8-0021-4097-A438-7401D4132D3D}">
      <dsp:nvSpPr>
        <dsp:cNvPr id="0" name=""/>
        <dsp:cNvSpPr/>
      </dsp:nvSpPr>
      <dsp:spPr>
        <a:xfrm rot="9833638">
          <a:off x="2305988" y="3003677"/>
          <a:ext cx="244101"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1" kern="1200">
            <a:latin typeface="Simplified Arabic" pitchFamily="18" charset="-78"/>
            <a:cs typeface="Simplified Arabic" pitchFamily="18" charset="-78"/>
          </a:endParaRPr>
        </a:p>
      </dsp:txBody>
      <dsp:txXfrm rot="10800000">
        <a:off x="2377781" y="3085096"/>
        <a:ext cx="170871" cy="274732"/>
      </dsp:txXfrm>
    </dsp:sp>
    <dsp:sp modelId="{35393D12-8BF9-418C-AB57-5D5CDFFF7B15}">
      <dsp:nvSpPr>
        <dsp:cNvPr id="0" name=""/>
        <dsp:cNvSpPr/>
      </dsp:nvSpPr>
      <dsp:spPr>
        <a:xfrm>
          <a:off x="490213" y="2993712"/>
          <a:ext cx="1799234" cy="107737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زيادة برامج الدراسات العليا  (7 مؤشرات)</a:t>
          </a:r>
        </a:p>
      </dsp:txBody>
      <dsp:txXfrm>
        <a:off x="753705" y="3151491"/>
        <a:ext cx="1272250" cy="761821"/>
      </dsp:txXfrm>
    </dsp:sp>
    <dsp:sp modelId="{F7E376D4-4B3E-43B7-9A97-B278E9B71483}">
      <dsp:nvSpPr>
        <dsp:cNvPr id="0" name=""/>
        <dsp:cNvSpPr/>
      </dsp:nvSpPr>
      <dsp:spPr>
        <a:xfrm rot="11710915">
          <a:off x="2396162" y="2298159"/>
          <a:ext cx="171033"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1" kern="1200">
            <a:latin typeface="Simplified Arabic" pitchFamily="18" charset="-78"/>
            <a:cs typeface="Simplified Arabic" pitchFamily="18" charset="-78"/>
          </a:endParaRPr>
        </a:p>
      </dsp:txBody>
      <dsp:txXfrm rot="10800000">
        <a:off x="2446577" y="2396455"/>
        <a:ext cx="119723" cy="274732"/>
      </dsp:txXfrm>
    </dsp:sp>
    <dsp:sp modelId="{B0F6E28A-D745-43A6-A7CF-86B71BAADF13}">
      <dsp:nvSpPr>
        <dsp:cNvPr id="0" name=""/>
        <dsp:cNvSpPr/>
      </dsp:nvSpPr>
      <dsp:spPr>
        <a:xfrm>
          <a:off x="337823" y="1697764"/>
          <a:ext cx="2108550" cy="106734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تعزيز إستخدام تقنيات التواصل المعلوماتية</a:t>
          </a:r>
        </a:p>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(2 مؤشر)</a:t>
          </a:r>
          <a:endParaRPr lang="en-US" sz="1200" b="1" kern="1200" dirty="0">
            <a:latin typeface="Simplified Arabic" pitchFamily="18" charset="-78"/>
            <a:cs typeface="Simplified Arabic" pitchFamily="18" charset="-78"/>
          </a:endParaRPr>
        </a:p>
      </dsp:txBody>
      <dsp:txXfrm>
        <a:off x="646613" y="1854074"/>
        <a:ext cx="1490970" cy="754729"/>
      </dsp:txXfrm>
    </dsp:sp>
    <dsp:sp modelId="{19595EB8-2659-4A99-808B-B146FB65D01B}">
      <dsp:nvSpPr>
        <dsp:cNvPr id="0" name=""/>
        <dsp:cNvSpPr/>
      </dsp:nvSpPr>
      <dsp:spPr>
        <a:xfrm rot="13449467">
          <a:off x="2455629" y="1660813"/>
          <a:ext cx="514750" cy="45788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b="0" kern="1200">
            <a:latin typeface="Simplified Arabic" pitchFamily="18" charset="-78"/>
            <a:cs typeface="Simplified Arabic" pitchFamily="18" charset="-78"/>
          </a:endParaRPr>
        </a:p>
      </dsp:txBody>
      <dsp:txXfrm rot="10800000">
        <a:off x="2573587" y="1800237"/>
        <a:ext cx="377384" cy="274732"/>
      </dsp:txXfrm>
    </dsp:sp>
    <dsp:sp modelId="{18BBD320-B1C3-40C7-98F2-52F1BECFE054}">
      <dsp:nvSpPr>
        <dsp:cNvPr id="0" name=""/>
        <dsp:cNvSpPr/>
      </dsp:nvSpPr>
      <dsp:spPr>
        <a:xfrm>
          <a:off x="1066805" y="555312"/>
          <a:ext cx="1653400" cy="1077379"/>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تطوير البنية الأساسية للمؤسسة</a:t>
          </a:r>
        </a:p>
        <a:p>
          <a:pPr lvl="0" algn="ctr" defTabSz="533400" rtl="1">
            <a:lnSpc>
              <a:spcPct val="90000"/>
            </a:lnSpc>
            <a:spcBef>
              <a:spcPct val="0"/>
            </a:spcBef>
            <a:spcAft>
              <a:spcPct val="35000"/>
            </a:spcAft>
          </a:pPr>
          <a:r>
            <a:rPr lang="ar-OM" sz="1200" b="1" kern="1200" dirty="0" smtClean="0">
              <a:latin typeface="Simplified Arabic" pitchFamily="18" charset="-78"/>
              <a:cs typeface="Simplified Arabic" pitchFamily="18" charset="-78"/>
            </a:rPr>
            <a:t>(9 مؤشرات)</a:t>
          </a:r>
          <a:endParaRPr lang="en-US" sz="1200" b="1" kern="1200" dirty="0">
            <a:latin typeface="Simplified Arabic" pitchFamily="18" charset="-78"/>
            <a:cs typeface="Simplified Arabic" pitchFamily="18" charset="-78"/>
          </a:endParaRPr>
        </a:p>
      </dsp:txBody>
      <dsp:txXfrm>
        <a:off x="1308940" y="713091"/>
        <a:ext cx="1169130" cy="76182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977EA-4907-4B93-A3CC-1E1E201EE5F3}">
      <dsp:nvSpPr>
        <dsp:cNvPr id="0" name=""/>
        <dsp:cNvSpPr/>
      </dsp:nvSpPr>
      <dsp:spPr>
        <a:xfrm>
          <a:off x="2333629" y="1639864"/>
          <a:ext cx="2285991" cy="1625645"/>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OM" sz="1600" b="1" kern="1200" dirty="0" smtClean="0">
              <a:latin typeface="Simplified Arabic" pitchFamily="18" charset="-78"/>
              <a:cs typeface="Simplified Arabic" pitchFamily="18" charset="-78"/>
            </a:rPr>
            <a:t>3. </a:t>
          </a:r>
          <a:r>
            <a:rPr lang="ar-OM" sz="1600" b="1" kern="1200" dirty="0" smtClean="0">
              <a:solidFill>
                <a:schemeClr val="bg1"/>
              </a:solidFill>
              <a:latin typeface="Simplified Arabic" pitchFamily="18" charset="-78"/>
              <a:cs typeface="Simplified Arabic" pitchFamily="18" charset="-78"/>
            </a:rPr>
            <a:t>تطوير بيئة متميزة للبحث العلمي وفق أعلى </a:t>
          </a:r>
          <a:r>
            <a:rPr lang="ar-OM" sz="1600" b="1" kern="1200" dirty="0" smtClean="0">
              <a:latin typeface="Simplified Arabic" pitchFamily="18" charset="-78"/>
              <a:cs typeface="Simplified Arabic" pitchFamily="18" charset="-78"/>
            </a:rPr>
            <a:t>المعايير</a:t>
          </a:r>
        </a:p>
        <a:p>
          <a:pPr lvl="0" algn="ctr" defTabSz="711200">
            <a:lnSpc>
              <a:spcPct val="90000"/>
            </a:lnSpc>
            <a:spcBef>
              <a:spcPct val="0"/>
            </a:spcBef>
            <a:spcAft>
              <a:spcPct val="35000"/>
            </a:spcAft>
          </a:pPr>
          <a:r>
            <a:rPr lang="ar-OM" sz="1600" b="1" kern="1200" dirty="0" smtClean="0">
              <a:latin typeface="Simplified Arabic" pitchFamily="18" charset="-78"/>
              <a:cs typeface="Simplified Arabic" pitchFamily="18" charset="-78"/>
            </a:rPr>
            <a:t>(11 مؤشر)</a:t>
          </a:r>
          <a:endParaRPr lang="en-US" sz="1600" b="1" kern="1200" dirty="0">
            <a:latin typeface="Simplified Arabic" pitchFamily="18" charset="-78"/>
            <a:cs typeface="Simplified Arabic" pitchFamily="18" charset="-78"/>
          </a:endParaRPr>
        </a:p>
      </dsp:txBody>
      <dsp:txXfrm>
        <a:off x="2668405" y="1877934"/>
        <a:ext cx="1616439" cy="1149505"/>
      </dsp:txXfrm>
    </dsp:sp>
    <dsp:sp modelId="{AD58ECFF-0BDC-4A01-89DC-4E1DCA66A0A5}">
      <dsp:nvSpPr>
        <dsp:cNvPr id="0" name=""/>
        <dsp:cNvSpPr/>
      </dsp:nvSpPr>
      <dsp:spPr>
        <a:xfrm rot="16200000">
          <a:off x="3384567" y="1252345"/>
          <a:ext cx="184114" cy="438075"/>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b="1" kern="1200">
            <a:latin typeface="Simplified Arabic" pitchFamily="18" charset="-78"/>
            <a:cs typeface="Simplified Arabic" pitchFamily="18" charset="-78"/>
          </a:endParaRPr>
        </a:p>
      </dsp:txBody>
      <dsp:txXfrm>
        <a:off x="3412184" y="1367577"/>
        <a:ext cx="128880" cy="262845"/>
      </dsp:txXfrm>
    </dsp:sp>
    <dsp:sp modelId="{E9612BEF-ECE7-407B-AC4E-6903A1AFAAE5}">
      <dsp:nvSpPr>
        <dsp:cNvPr id="0" name=""/>
        <dsp:cNvSpPr/>
      </dsp:nvSpPr>
      <dsp:spPr>
        <a:xfrm>
          <a:off x="2562226" y="4023"/>
          <a:ext cx="1828796" cy="1288456"/>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OM" sz="1600" b="1" kern="1200" dirty="0" smtClean="0">
              <a:latin typeface="Simplified Arabic" pitchFamily="18" charset="-78"/>
              <a:cs typeface="Simplified Arabic" pitchFamily="18" charset="-78"/>
            </a:rPr>
            <a:t>تطوير الأنشطة والإنجازات البحثية </a:t>
          </a:r>
        </a:p>
        <a:p>
          <a:pPr lvl="0" algn="ctr" defTabSz="711200" rtl="1">
            <a:lnSpc>
              <a:spcPct val="90000"/>
            </a:lnSpc>
            <a:spcBef>
              <a:spcPct val="0"/>
            </a:spcBef>
            <a:spcAft>
              <a:spcPct val="35000"/>
            </a:spcAft>
          </a:pPr>
          <a:r>
            <a:rPr lang="ar-OM" sz="1600" b="1" kern="1200" dirty="0" smtClean="0">
              <a:latin typeface="Simplified Arabic" pitchFamily="18" charset="-78"/>
              <a:cs typeface="Simplified Arabic" pitchFamily="18" charset="-78"/>
            </a:rPr>
            <a:t>(3 مؤشرات)</a:t>
          </a:r>
          <a:endParaRPr lang="en-US" sz="1600" b="1" kern="1200" dirty="0">
            <a:latin typeface="Simplified Arabic" pitchFamily="18" charset="-78"/>
            <a:cs typeface="Simplified Arabic" pitchFamily="18" charset="-78"/>
          </a:endParaRPr>
        </a:p>
      </dsp:txBody>
      <dsp:txXfrm>
        <a:off x="2830047" y="192713"/>
        <a:ext cx="1293154" cy="911076"/>
      </dsp:txXfrm>
    </dsp:sp>
    <dsp:sp modelId="{E44DE851-35E7-48D3-8AC8-96F48FCD0749}">
      <dsp:nvSpPr>
        <dsp:cNvPr id="0" name=""/>
        <dsp:cNvSpPr/>
      </dsp:nvSpPr>
      <dsp:spPr>
        <a:xfrm rot="5400000">
          <a:off x="3384567" y="3214954"/>
          <a:ext cx="184114" cy="438075"/>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b="1" kern="1200">
            <a:latin typeface="Simplified Arabic" pitchFamily="18" charset="-78"/>
            <a:cs typeface="Simplified Arabic" pitchFamily="18" charset="-78"/>
          </a:endParaRPr>
        </a:p>
      </dsp:txBody>
      <dsp:txXfrm>
        <a:off x="3412184" y="3274952"/>
        <a:ext cx="128880" cy="262845"/>
      </dsp:txXfrm>
    </dsp:sp>
    <dsp:sp modelId="{36195842-D49F-4008-9D65-D1FE3269C5A7}">
      <dsp:nvSpPr>
        <dsp:cNvPr id="0" name=""/>
        <dsp:cNvSpPr/>
      </dsp:nvSpPr>
      <dsp:spPr>
        <a:xfrm>
          <a:off x="2562226" y="3612895"/>
          <a:ext cx="1828796" cy="1288456"/>
        </a:xfrm>
        <a:prstGeom prst="ellipse">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latin typeface="Simplified Arabic" pitchFamily="18" charset="-78"/>
              <a:cs typeface="Simplified Arabic" pitchFamily="18" charset="-78"/>
            </a:rPr>
            <a:t> </a:t>
          </a:r>
          <a:endParaRPr lang="ar-OM" sz="1600" b="1" kern="1200" dirty="0" smtClean="0">
            <a:latin typeface="Simplified Arabic" pitchFamily="18" charset="-78"/>
            <a:cs typeface="Simplified Arabic" pitchFamily="18" charset="-78"/>
          </a:endParaRPr>
        </a:p>
        <a:p>
          <a:pPr lvl="0" algn="ctr" defTabSz="711200">
            <a:lnSpc>
              <a:spcPct val="90000"/>
            </a:lnSpc>
            <a:spcBef>
              <a:spcPct val="0"/>
            </a:spcBef>
            <a:spcAft>
              <a:spcPct val="35000"/>
            </a:spcAft>
          </a:pPr>
          <a:r>
            <a:rPr lang="ar-OM" sz="1600" b="1" kern="1200" dirty="0" smtClean="0">
              <a:latin typeface="Simplified Arabic" pitchFamily="18" charset="-78"/>
              <a:cs typeface="Simplified Arabic" pitchFamily="18" charset="-78"/>
            </a:rPr>
            <a:t>تقوية القدرات والأداء البحثي </a:t>
          </a:r>
        </a:p>
        <a:p>
          <a:pPr lvl="0" algn="ctr" defTabSz="711200">
            <a:lnSpc>
              <a:spcPct val="90000"/>
            </a:lnSpc>
            <a:spcBef>
              <a:spcPct val="0"/>
            </a:spcBef>
            <a:spcAft>
              <a:spcPct val="35000"/>
            </a:spcAft>
          </a:pPr>
          <a:r>
            <a:rPr lang="ar-OM" sz="1600" b="1" kern="1200" dirty="0" smtClean="0">
              <a:latin typeface="Simplified Arabic" pitchFamily="18" charset="-78"/>
              <a:cs typeface="Simplified Arabic" pitchFamily="18" charset="-78"/>
            </a:rPr>
            <a:t>(8 مؤشرات)</a:t>
          </a:r>
        </a:p>
        <a:p>
          <a:pPr lvl="0" algn="ctr" defTabSz="711200">
            <a:lnSpc>
              <a:spcPct val="90000"/>
            </a:lnSpc>
            <a:spcBef>
              <a:spcPct val="0"/>
            </a:spcBef>
            <a:spcAft>
              <a:spcPct val="35000"/>
            </a:spcAft>
          </a:pPr>
          <a:r>
            <a:rPr lang="en-US" sz="1600" b="1" kern="1200" dirty="0" smtClean="0">
              <a:latin typeface="Simplified Arabic" pitchFamily="18" charset="-78"/>
              <a:cs typeface="Simplified Arabic" pitchFamily="18" charset="-78"/>
            </a:rPr>
            <a:t> </a:t>
          </a:r>
          <a:endParaRPr lang="en-US" sz="1600" b="1" kern="1200" dirty="0">
            <a:latin typeface="Simplified Arabic" pitchFamily="18" charset="-78"/>
            <a:cs typeface="Simplified Arabic" pitchFamily="18" charset="-78"/>
          </a:endParaRPr>
        </a:p>
      </dsp:txBody>
      <dsp:txXfrm>
        <a:off x="2830047" y="3801585"/>
        <a:ext cx="1293154" cy="91107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149CB-E102-4547-8FCF-D5DAFF49D2F3}">
      <dsp:nvSpPr>
        <dsp:cNvPr id="0" name=""/>
        <dsp:cNvSpPr/>
      </dsp:nvSpPr>
      <dsp:spPr>
        <a:xfrm>
          <a:off x="3298068" y="1520039"/>
          <a:ext cx="1875523" cy="1732664"/>
        </a:xfrm>
        <a:prstGeom prst="ellipse">
          <a:avLst/>
        </a:prstGeom>
        <a:solidFill>
          <a:schemeClr val="accent1"/>
        </a:solidFill>
        <a:ln w="25400" cap="flat" cmpd="sng" algn="ctr">
          <a:solidFill>
            <a:schemeClr val="accent1">
              <a:shade val="50000"/>
            </a:schemeClr>
          </a:solidFill>
          <a:prstDash val="solid"/>
        </a:ln>
        <a:effectLst/>
        <a:scene3d>
          <a:camera prst="orthographicFront"/>
          <a:lightRig rig="flat" dir="t"/>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4. تعزيز عالمية المؤسسات</a:t>
          </a:r>
        </a:p>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(9 مؤشرات) </a:t>
          </a:r>
          <a:endParaRPr lang="en-US" sz="1400" b="1" kern="1200" dirty="0">
            <a:latin typeface="Simplified Arabic" pitchFamily="18" charset="-78"/>
            <a:cs typeface="Simplified Arabic" pitchFamily="18" charset="-78"/>
          </a:endParaRPr>
        </a:p>
      </dsp:txBody>
      <dsp:txXfrm>
        <a:off x="3572732" y="1773782"/>
        <a:ext cx="1326195" cy="1225178"/>
      </dsp:txXfrm>
    </dsp:sp>
    <dsp:sp modelId="{36A23A72-A4D9-43E5-A746-A2295395D435}">
      <dsp:nvSpPr>
        <dsp:cNvPr id="0" name=""/>
        <dsp:cNvSpPr/>
      </dsp:nvSpPr>
      <dsp:spPr>
        <a:xfrm rot="16200000">
          <a:off x="4166359" y="1179597"/>
          <a:ext cx="138941" cy="426594"/>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latin typeface="Simplified Arabic" pitchFamily="18" charset="-78"/>
            <a:cs typeface="Simplified Arabic" pitchFamily="18" charset="-78"/>
          </a:endParaRPr>
        </a:p>
      </dsp:txBody>
      <dsp:txXfrm>
        <a:off x="4187200" y="1285757"/>
        <a:ext cx="97259" cy="255956"/>
      </dsp:txXfrm>
    </dsp:sp>
    <dsp:sp modelId="{B101926C-47A8-4A94-ABBB-08981A0EAAFF}">
      <dsp:nvSpPr>
        <dsp:cNvPr id="0" name=""/>
        <dsp:cNvSpPr/>
      </dsp:nvSpPr>
      <dsp:spPr>
        <a:xfrm>
          <a:off x="3151251" y="3195"/>
          <a:ext cx="2169158" cy="1254690"/>
        </a:xfrm>
        <a:prstGeom prst="ellipse">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rtl="1" eaLnBrk="1" latinLnBrk="0">
            <a:lnSpc>
              <a:spcPct val="90000"/>
            </a:lnSpc>
            <a:spcBef>
              <a:spcPct val="0"/>
            </a:spcBef>
            <a:spcAft>
              <a:spcPct val="35000"/>
            </a:spcAft>
          </a:pPr>
          <a:endParaRPr lang="ar-OM" sz="1400" b="1" kern="1200" dirty="0" smtClean="0">
            <a:latin typeface="Simplified Arabic" pitchFamily="18" charset="-78"/>
            <a:cs typeface="Simplified Arabic" pitchFamily="18" charset="-78"/>
          </a:endParaRPr>
        </a:p>
        <a:p>
          <a:pPr lvl="0" algn="ctr" defTabSz="622300" rtl="1" eaLnBrk="1" latinLnBrk="0">
            <a:lnSpc>
              <a:spcPct val="90000"/>
            </a:lnSpc>
            <a:spcBef>
              <a:spcPct val="0"/>
            </a:spcBef>
            <a:spcAft>
              <a:spcPct val="35000"/>
            </a:spcAft>
          </a:pPr>
          <a:r>
            <a:rPr lang="ar-OM" sz="1400" b="1" kern="1200" dirty="0" smtClean="0">
              <a:latin typeface="Simplified Arabic" pitchFamily="18" charset="-78"/>
              <a:cs typeface="Simplified Arabic" pitchFamily="18" charset="-78"/>
            </a:rPr>
            <a:t>تعزيز التعاون في الفعاليات والانشطة المهنية الدولية (3 مؤشرات)</a:t>
          </a:r>
        </a:p>
        <a:p>
          <a:pPr lvl="0" algn="ctr" defTabSz="622300" rtl="1">
            <a:lnSpc>
              <a:spcPct val="90000"/>
            </a:lnSpc>
            <a:spcBef>
              <a:spcPct val="0"/>
            </a:spcBef>
            <a:spcAft>
              <a:spcPct val="35000"/>
            </a:spcAft>
          </a:pPr>
          <a:endParaRPr lang="ar-OM" sz="1400" b="1" kern="1200" dirty="0" smtClean="0">
            <a:latin typeface="Simplified Arabic" pitchFamily="18" charset="-78"/>
            <a:cs typeface="Simplified Arabic" pitchFamily="18" charset="-78"/>
          </a:endParaRPr>
        </a:p>
      </dsp:txBody>
      <dsp:txXfrm>
        <a:off x="3468917" y="186940"/>
        <a:ext cx="1533826" cy="887200"/>
      </dsp:txXfrm>
    </dsp:sp>
    <dsp:sp modelId="{3E1216A1-64B1-4CDF-B35D-5D965774A695}">
      <dsp:nvSpPr>
        <dsp:cNvPr id="0" name=""/>
        <dsp:cNvSpPr/>
      </dsp:nvSpPr>
      <dsp:spPr>
        <a:xfrm rot="21572244">
          <a:off x="5297407" y="2163298"/>
          <a:ext cx="298390" cy="426594"/>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latin typeface="Simplified Arabic" pitchFamily="18" charset="-78"/>
            <a:cs typeface="Simplified Arabic" pitchFamily="18" charset="-78"/>
          </a:endParaRPr>
        </a:p>
      </dsp:txBody>
      <dsp:txXfrm>
        <a:off x="5297408" y="2248978"/>
        <a:ext cx="208873" cy="255956"/>
      </dsp:txXfrm>
    </dsp:sp>
    <dsp:sp modelId="{95535DBC-993A-4366-A79C-D88A29FB580A}">
      <dsp:nvSpPr>
        <dsp:cNvPr id="0" name=""/>
        <dsp:cNvSpPr/>
      </dsp:nvSpPr>
      <dsp:spPr>
        <a:xfrm>
          <a:off x="5736473" y="1676394"/>
          <a:ext cx="1967906" cy="1379832"/>
        </a:xfrm>
        <a:prstGeom prst="ellipse">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تطوير برامج دولية للتعاون والتبادل الطلابي</a:t>
          </a:r>
        </a:p>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(2 مؤشر)</a:t>
          </a:r>
          <a:endParaRPr lang="en-US" sz="1400" b="1" kern="1200" dirty="0">
            <a:latin typeface="Simplified Arabic" pitchFamily="18" charset="-78"/>
            <a:cs typeface="Simplified Arabic" pitchFamily="18" charset="-78"/>
          </a:endParaRPr>
        </a:p>
      </dsp:txBody>
      <dsp:txXfrm>
        <a:off x="6024666" y="1878466"/>
        <a:ext cx="1391520" cy="975688"/>
      </dsp:txXfrm>
    </dsp:sp>
    <dsp:sp modelId="{B0563BDC-C1D4-41E0-A986-307E74A200FB}">
      <dsp:nvSpPr>
        <dsp:cNvPr id="0" name=""/>
        <dsp:cNvSpPr/>
      </dsp:nvSpPr>
      <dsp:spPr>
        <a:xfrm rot="5445587">
          <a:off x="4152287" y="3168079"/>
          <a:ext cx="140694" cy="426594"/>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latin typeface="Simplified Arabic" pitchFamily="18" charset="-78"/>
            <a:cs typeface="Simplified Arabic" pitchFamily="18" charset="-78"/>
          </a:endParaRPr>
        </a:p>
      </dsp:txBody>
      <dsp:txXfrm rot="10800000">
        <a:off x="4173671" y="3232296"/>
        <a:ext cx="98486" cy="255956"/>
      </dsp:txXfrm>
    </dsp:sp>
    <dsp:sp modelId="{7EFFF3CE-0FC2-4243-99A0-A572ACAA5BFC}">
      <dsp:nvSpPr>
        <dsp:cNvPr id="0" name=""/>
        <dsp:cNvSpPr/>
      </dsp:nvSpPr>
      <dsp:spPr>
        <a:xfrm>
          <a:off x="3259502" y="3518053"/>
          <a:ext cx="1905999" cy="1254690"/>
        </a:xfrm>
        <a:prstGeom prst="ellipse">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تعزيز التقويم الخارجي للبرامج الاكاديمية والإمتحانات المهنية (2 مؤشر)</a:t>
          </a:r>
        </a:p>
      </dsp:txBody>
      <dsp:txXfrm>
        <a:off x="3538629" y="3701798"/>
        <a:ext cx="1347745" cy="887200"/>
      </dsp:txXfrm>
    </dsp:sp>
    <dsp:sp modelId="{B0EA1952-6212-4E86-8DEC-F78EB4621CBF}">
      <dsp:nvSpPr>
        <dsp:cNvPr id="0" name=""/>
        <dsp:cNvSpPr/>
      </dsp:nvSpPr>
      <dsp:spPr>
        <a:xfrm rot="10701369">
          <a:off x="2957342" y="2206304"/>
          <a:ext cx="241163" cy="426594"/>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latin typeface="Simplified Arabic" pitchFamily="18" charset="-78"/>
            <a:cs typeface="Simplified Arabic" pitchFamily="18" charset="-78"/>
          </a:endParaRPr>
        </a:p>
      </dsp:txBody>
      <dsp:txXfrm rot="10800000">
        <a:off x="3029676" y="2290585"/>
        <a:ext cx="168814" cy="255956"/>
      </dsp:txXfrm>
    </dsp:sp>
    <dsp:sp modelId="{B4F31865-DFA6-45DE-B2B9-9ACC648D62E5}">
      <dsp:nvSpPr>
        <dsp:cNvPr id="0" name=""/>
        <dsp:cNvSpPr/>
      </dsp:nvSpPr>
      <dsp:spPr>
        <a:xfrm>
          <a:off x="783470" y="1828525"/>
          <a:ext cx="2061355" cy="1254690"/>
        </a:xfrm>
        <a:prstGeom prst="ellipse">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زيادة تمويل البرامج الدولية</a:t>
          </a:r>
        </a:p>
        <a:p>
          <a:pPr lvl="0" algn="ctr" defTabSz="622300">
            <a:lnSpc>
              <a:spcPct val="90000"/>
            </a:lnSpc>
            <a:spcBef>
              <a:spcPct val="0"/>
            </a:spcBef>
            <a:spcAft>
              <a:spcPct val="35000"/>
            </a:spcAft>
          </a:pPr>
          <a:r>
            <a:rPr lang="ar-OM" sz="1400" b="1" kern="1200" dirty="0" smtClean="0">
              <a:latin typeface="Simplified Arabic" pitchFamily="18" charset="-78"/>
              <a:cs typeface="Simplified Arabic" pitchFamily="18" charset="-78"/>
            </a:rPr>
            <a:t>(2 مؤشر)</a:t>
          </a:r>
        </a:p>
      </dsp:txBody>
      <dsp:txXfrm>
        <a:off x="1085348" y="2012270"/>
        <a:ext cx="1457599" cy="8872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283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2839"/>
          </a:xfrm>
          <a:prstGeom prst="rect">
            <a:avLst/>
          </a:prstGeom>
        </p:spPr>
        <p:txBody>
          <a:bodyPr vert="horz" lIns="91440" tIns="45720" rIns="91440" bIns="45720" rtlCol="0"/>
          <a:lstStyle>
            <a:lvl1pPr algn="r">
              <a:defRPr sz="1200"/>
            </a:lvl1pPr>
          </a:lstStyle>
          <a:p>
            <a:fld id="{913427F8-0928-4D0B-8788-2D652AD3C7C4}" type="datetimeFigureOut">
              <a:rPr lang="en-GB" smtClean="0"/>
              <a:t>13/10/2014</a:t>
            </a:fld>
            <a:endParaRPr lang="en-GB"/>
          </a:p>
        </p:txBody>
      </p:sp>
      <p:sp>
        <p:nvSpPr>
          <p:cNvPr id="4" name="Slide Image Placeholder 3"/>
          <p:cNvSpPr>
            <a:spLocks noGrp="1" noRot="1" noChangeAspect="1"/>
          </p:cNvSpPr>
          <p:nvPr>
            <p:ph type="sldImg" idx="2"/>
          </p:nvPr>
        </p:nvSpPr>
        <p:spPr>
          <a:xfrm>
            <a:off x="935038" y="739775"/>
            <a:ext cx="4929187" cy="36957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62238"/>
            <a:ext cx="2945659" cy="492839"/>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62238"/>
            <a:ext cx="2945659" cy="492839"/>
          </a:xfrm>
          <a:prstGeom prst="rect">
            <a:avLst/>
          </a:prstGeom>
        </p:spPr>
        <p:txBody>
          <a:bodyPr vert="horz" lIns="91440" tIns="45720" rIns="91440" bIns="45720" rtlCol="0" anchor="b"/>
          <a:lstStyle>
            <a:lvl1pPr algn="r">
              <a:defRPr sz="1200"/>
            </a:lvl1pPr>
          </a:lstStyle>
          <a:p>
            <a:fld id="{74CC697D-E0BD-48B0-B50F-E3C1E85C6064}" type="slidenum">
              <a:rPr lang="en-GB" smtClean="0"/>
              <a:t>‹#›</a:t>
            </a:fld>
            <a:endParaRPr lang="en-GB"/>
          </a:p>
        </p:txBody>
      </p:sp>
    </p:spTree>
    <p:extLst>
      <p:ext uri="{BB962C8B-B14F-4D97-AF65-F5344CB8AC3E}">
        <p14:creationId xmlns:p14="http://schemas.microsoft.com/office/powerpoint/2010/main" val="1450921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www.google.com/url?url=http://renataatrocoli.com.br/old/websites/norton/any-questions-images&amp;rct=j&amp;frm=1&amp;q=&amp;esrc=s&amp;sa=U&amp;ei=Wvc7VJ7HGYHTaJW9geAJ&amp;ved=0CBoQ9QEwAg&amp;sig2=z5ITNsUNznVf_ATMg0mGSw&amp;usg=AFQjCNFIctL6TOdRrpyNU1UHDQ4cvtJkNA"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457200" y="1219200"/>
            <a:ext cx="7848600" cy="2838451"/>
          </a:xfrm>
        </p:spPr>
        <p:txBody>
          <a:bodyPr>
            <a:noAutofit/>
          </a:bodyPr>
          <a:lstStyle/>
          <a:p>
            <a:pPr rtl="1"/>
            <a:r>
              <a:rPr lang="ar-OM" sz="3200" b="1" i="1" dirty="0">
                <a:latin typeface="Simplified Arabic" pitchFamily="18" charset="-78"/>
                <a:cs typeface="Simplified Arabic" pitchFamily="18" charset="-78"/>
              </a:rPr>
              <a:t/>
            </a:r>
            <a:br>
              <a:rPr lang="ar-OM" sz="3200" b="1" i="1" dirty="0">
                <a:latin typeface="Simplified Arabic" pitchFamily="18" charset="-78"/>
                <a:cs typeface="Simplified Arabic" pitchFamily="18" charset="-78"/>
              </a:rPr>
            </a:br>
            <a:r>
              <a:rPr lang="ar-OM" sz="3200" b="1" i="1" dirty="0" smtClean="0">
                <a:latin typeface="Simplified Arabic" pitchFamily="18" charset="-78"/>
                <a:cs typeface="Simplified Arabic" pitchFamily="18" charset="-78"/>
              </a:rPr>
              <a:t/>
            </a:r>
            <a:br>
              <a:rPr lang="ar-OM" sz="3200" b="1" i="1" dirty="0" smtClean="0">
                <a:latin typeface="Simplified Arabic" pitchFamily="18" charset="-78"/>
                <a:cs typeface="Simplified Arabic" pitchFamily="18" charset="-78"/>
              </a:rPr>
            </a:br>
            <a:r>
              <a:rPr lang="ar-OM" sz="2800" b="1" dirty="0" smtClean="0">
                <a:solidFill>
                  <a:srgbClr val="0070C0"/>
                </a:solidFill>
                <a:latin typeface="Simplified Arabic" pitchFamily="18" charset="-78"/>
                <a:cs typeface="Simplified Arabic" pitchFamily="18" charset="-78"/>
              </a:rPr>
              <a:t>لمحة عن مشــروع مؤشــرات الأداء </a:t>
            </a:r>
            <a:r>
              <a:rPr lang="ar-OM" sz="2800" b="1" dirty="0">
                <a:solidFill>
                  <a:srgbClr val="0070C0"/>
                </a:solidFill>
                <a:latin typeface="Simplified Arabic" pitchFamily="18" charset="-78"/>
                <a:cs typeface="Simplified Arabic" pitchFamily="18" charset="-78"/>
              </a:rPr>
              <a:t>بمؤسسات التعليم العالي </a:t>
            </a:r>
            <a:r>
              <a:rPr lang="ar-OM" sz="2800" b="1" dirty="0" smtClean="0">
                <a:solidFill>
                  <a:srgbClr val="0070C0"/>
                </a:solidFill>
                <a:latin typeface="Simplified Arabic" pitchFamily="18" charset="-78"/>
                <a:cs typeface="Simplified Arabic" pitchFamily="18" charset="-78"/>
              </a:rPr>
              <a:t/>
            </a:r>
            <a:br>
              <a:rPr lang="ar-OM" sz="2800" b="1" dirty="0" smtClean="0">
                <a:solidFill>
                  <a:srgbClr val="0070C0"/>
                </a:solidFill>
                <a:latin typeface="Simplified Arabic" pitchFamily="18" charset="-78"/>
                <a:cs typeface="Simplified Arabic" pitchFamily="18" charset="-78"/>
              </a:rPr>
            </a:br>
            <a:r>
              <a:rPr lang="ar-OM" sz="2800" b="1" dirty="0" smtClean="0">
                <a:solidFill>
                  <a:srgbClr val="0070C0"/>
                </a:solidFill>
                <a:latin typeface="Simplified Arabic" pitchFamily="18" charset="-78"/>
                <a:cs typeface="Simplified Arabic" pitchFamily="18" charset="-78"/>
              </a:rPr>
              <a:t>الخاصة</a:t>
            </a:r>
            <a:r>
              <a:rPr lang="ar-OM" sz="2800" b="1" dirty="0">
                <a:solidFill>
                  <a:srgbClr val="0070C0"/>
                </a:solidFill>
                <a:latin typeface="Simplified Arabic" pitchFamily="18" charset="-78"/>
                <a:cs typeface="Simplified Arabic" pitchFamily="18" charset="-78"/>
              </a:rPr>
              <a:t> </a:t>
            </a:r>
            <a:r>
              <a:rPr lang="ar-OM" sz="2800" b="1" dirty="0" smtClean="0">
                <a:solidFill>
                  <a:srgbClr val="0070C0"/>
                </a:solidFill>
                <a:latin typeface="Simplified Arabic" pitchFamily="18" charset="-78"/>
                <a:cs typeface="Simplified Arabic" pitchFamily="18" charset="-78"/>
              </a:rPr>
              <a:t>في</a:t>
            </a:r>
            <a:r>
              <a:rPr lang="ar-OM" sz="2800" b="1" dirty="0">
                <a:solidFill>
                  <a:srgbClr val="0070C0"/>
                </a:solidFill>
                <a:latin typeface="Simplified Arabic" pitchFamily="18" charset="-78"/>
                <a:cs typeface="Simplified Arabic" pitchFamily="18" charset="-78"/>
              </a:rPr>
              <a:t> </a:t>
            </a:r>
            <a:r>
              <a:rPr lang="ar-OM" sz="2800" b="1" dirty="0" smtClean="0">
                <a:solidFill>
                  <a:srgbClr val="0070C0"/>
                </a:solidFill>
                <a:latin typeface="Simplified Arabic" pitchFamily="18" charset="-78"/>
                <a:cs typeface="Simplified Arabic" pitchFamily="18" charset="-78"/>
              </a:rPr>
              <a:t>سلطنة عُمان</a:t>
            </a:r>
            <a:r>
              <a:rPr lang="ar-OM" sz="2800" dirty="0">
                <a:solidFill>
                  <a:schemeClr val="accent1">
                    <a:lumMod val="75000"/>
                  </a:schemeClr>
                </a:solidFill>
                <a:latin typeface="Simplified Arabic" pitchFamily="18" charset="-78"/>
                <a:cs typeface="Simplified Arabic" pitchFamily="18" charset="-78"/>
              </a:rPr>
              <a:t/>
            </a:r>
            <a:br>
              <a:rPr lang="ar-OM" sz="2800" dirty="0">
                <a:solidFill>
                  <a:schemeClr val="accent1">
                    <a:lumMod val="75000"/>
                  </a:schemeClr>
                </a:solidFill>
                <a:latin typeface="Simplified Arabic" pitchFamily="18" charset="-78"/>
                <a:cs typeface="Simplified Arabic" pitchFamily="18" charset="-78"/>
              </a:rPr>
            </a:br>
            <a:r>
              <a:rPr lang="ar-OM" sz="2800" dirty="0" smtClean="0">
                <a:solidFill>
                  <a:schemeClr val="accent1">
                    <a:lumMod val="75000"/>
                  </a:schemeClr>
                </a:solidFill>
                <a:latin typeface="Simplified Arabic" pitchFamily="18" charset="-78"/>
                <a:cs typeface="Simplified Arabic" pitchFamily="18" charset="-78"/>
              </a:rPr>
              <a:t/>
            </a:r>
            <a:br>
              <a:rPr lang="ar-OM" sz="2800" dirty="0" smtClean="0">
                <a:solidFill>
                  <a:schemeClr val="accent1">
                    <a:lumMod val="75000"/>
                  </a:schemeClr>
                </a:solidFill>
                <a:latin typeface="Simplified Arabic" pitchFamily="18" charset="-78"/>
                <a:cs typeface="Simplified Arabic" pitchFamily="18" charset="-78"/>
              </a:rPr>
            </a:br>
            <a:r>
              <a:rPr lang="ar-OM" sz="2800" b="1" dirty="0" smtClean="0">
                <a:solidFill>
                  <a:schemeClr val="accent3">
                    <a:lumMod val="75000"/>
                  </a:schemeClr>
                </a:solidFill>
                <a:latin typeface="Simplified Arabic" pitchFamily="18" charset="-78"/>
                <a:cs typeface="Simplified Arabic" pitchFamily="18" charset="-78"/>
              </a:rPr>
              <a:t>وزارة التعليـــــــــــــــم العالــــي</a:t>
            </a:r>
            <a:br>
              <a:rPr lang="ar-OM" sz="2800" b="1" dirty="0" smtClean="0">
                <a:solidFill>
                  <a:schemeClr val="accent3">
                    <a:lumMod val="75000"/>
                  </a:schemeClr>
                </a:solidFill>
                <a:latin typeface="Simplified Arabic" pitchFamily="18" charset="-78"/>
                <a:cs typeface="Simplified Arabic" pitchFamily="18" charset="-78"/>
              </a:rPr>
            </a:br>
            <a:r>
              <a:rPr lang="ar-OM" sz="2800" b="1" dirty="0" smtClean="0">
                <a:solidFill>
                  <a:schemeClr val="accent3">
                    <a:lumMod val="75000"/>
                  </a:schemeClr>
                </a:solidFill>
                <a:latin typeface="Simplified Arabic" pitchFamily="18" charset="-78"/>
                <a:cs typeface="Simplified Arabic" pitchFamily="18" charset="-78"/>
              </a:rPr>
              <a:t>أكتــــــــوبر 2014 </a:t>
            </a:r>
            <a:endParaRPr lang="en-US" sz="2800" b="1" dirty="0">
              <a:solidFill>
                <a:schemeClr val="accent3">
                  <a:lumMod val="75000"/>
                </a:schemeClr>
              </a:solidFill>
              <a:latin typeface="Simplified Arabic" pitchFamily="18" charset="-78"/>
              <a:cs typeface="Simplified Arabic" pitchFamily="18" charset="-78"/>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343400"/>
            <a:ext cx="3097088" cy="1950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20783"/>
            <a:ext cx="9144000" cy="68574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1524000"/>
            <a:ext cx="6400800" cy="44958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OM"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 </a:t>
            </a:r>
            <a:r>
              <a:rPr lang="ar-OM"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         </a:t>
            </a:r>
          </a:p>
          <a:p>
            <a:pPr algn="r" rtl="1"/>
            <a:endParaRPr lang="ar-OM"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endParaRPr>
          </a:p>
          <a:p>
            <a:pPr algn="r" rtl="1"/>
            <a:endParaRPr lang="ar-OM"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endParaRPr>
          </a:p>
          <a:p>
            <a:pPr algn="l" rtl="1"/>
            <a:endParaRPr lang="ar-OM"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endParaRPr>
          </a:p>
          <a:p>
            <a:pPr marL="514350" indent="-514350" algn="r" rtl="1">
              <a:buAutoNum type="arabicPeriod" startAt="2"/>
            </a:pPr>
            <a:endParaRPr lang="ar-OM"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endParaRPr>
          </a:p>
          <a:p>
            <a:pPr marL="514350" indent="-514350" algn="r" rtl="1">
              <a:buAutoNum type="arabicPeriod" startAt="2"/>
            </a:pPr>
            <a:endParaRPr lang="ar-OM"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endParaRPr>
          </a:p>
          <a:p>
            <a:pPr algn="r" rtl="1"/>
            <a:endParaRPr lang="ar-OM"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endParaRPr>
          </a:p>
        </p:txBody>
      </p:sp>
      <p:graphicFrame>
        <p:nvGraphicFramePr>
          <p:cNvPr id="6" name="Diagram 5"/>
          <p:cNvGraphicFramePr/>
          <p:nvPr>
            <p:extLst>
              <p:ext uri="{D42A27DB-BD31-4B8C-83A1-F6EECF244321}">
                <p14:modId xmlns:p14="http://schemas.microsoft.com/office/powerpoint/2010/main" val="4006630632"/>
              </p:ext>
            </p:extLst>
          </p:nvPr>
        </p:nvGraphicFramePr>
        <p:xfrm>
          <a:off x="1219200" y="1676400"/>
          <a:ext cx="6172200" cy="4410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ounded Rectangle 9"/>
          <p:cNvSpPr/>
          <p:nvPr/>
        </p:nvSpPr>
        <p:spPr>
          <a:xfrm>
            <a:off x="1600200" y="685800"/>
            <a:ext cx="5638800" cy="7125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r>
              <a:rPr lang="ar-OM" sz="3600" b="1" dirty="0" smtClean="0">
                <a:solidFill>
                  <a:schemeClr val="tx1"/>
                </a:solidFill>
                <a:latin typeface="Traditional Arabic" pitchFamily="18" charset="-78"/>
                <a:cs typeface="Traditional Arabic" pitchFamily="18" charset="-78"/>
              </a:rPr>
              <a:t>الأهداف الاساسية للمشروع</a:t>
            </a:r>
            <a:endParaRPr lang="ar-OM" sz="3600" b="1" dirty="0">
              <a:solidFill>
                <a:schemeClr val="tx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410748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838200"/>
            <a:ext cx="6400800" cy="5181600"/>
          </a:xfrm>
        </p:spPr>
        <p:txBody>
          <a:bodyPr>
            <a:normAutofit/>
          </a:bodyPr>
          <a:lstStyle/>
          <a:p>
            <a:pPr algn="r" rtl="1"/>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p:txBody>
      </p:sp>
      <p:graphicFrame>
        <p:nvGraphicFramePr>
          <p:cNvPr id="6" name="Diagram 5"/>
          <p:cNvGraphicFramePr/>
          <p:nvPr>
            <p:extLst>
              <p:ext uri="{D42A27DB-BD31-4B8C-83A1-F6EECF244321}">
                <p14:modId xmlns:p14="http://schemas.microsoft.com/office/powerpoint/2010/main" val="3040374599"/>
              </p:ext>
            </p:extLst>
          </p:nvPr>
        </p:nvGraphicFramePr>
        <p:xfrm>
          <a:off x="838200" y="1222722"/>
          <a:ext cx="7277000" cy="50435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1"/>
          <p:cNvSpPr txBox="1">
            <a:spLocks/>
          </p:cNvSpPr>
          <p:nvPr/>
        </p:nvSpPr>
        <p:spPr>
          <a:xfrm>
            <a:off x="381000" y="381000"/>
            <a:ext cx="8462319" cy="8417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OM" dirty="0" smtClean="0"/>
              <a:t/>
            </a:r>
            <a:br>
              <a:rPr lang="ar-OM" dirty="0" smtClean="0"/>
            </a:br>
            <a:endParaRPr lang="ar-OM" dirty="0" smtClean="0"/>
          </a:p>
          <a:p>
            <a:pPr rtl="1"/>
            <a:endParaRPr lang="ar-OM" sz="8500" b="1" dirty="0">
              <a:solidFill>
                <a:schemeClr val="bg1"/>
              </a:solidFill>
              <a:latin typeface="Traditional Arabic" pitchFamily="18" charset="-78"/>
              <a:cs typeface="Traditional Arabic" pitchFamily="18" charset="-78"/>
            </a:endParaRPr>
          </a:p>
          <a:p>
            <a:pPr rtl="1"/>
            <a:r>
              <a:rPr lang="ar-OM" sz="12800" b="1" dirty="0" smtClean="0">
                <a:solidFill>
                  <a:schemeClr val="bg1"/>
                </a:solidFill>
                <a:latin typeface="Traditional Arabic" pitchFamily="18" charset="-78"/>
                <a:cs typeface="Traditional Arabic" pitchFamily="18" charset="-78"/>
              </a:rPr>
              <a:t>الهدف الأول</a:t>
            </a:r>
          </a:p>
          <a:p>
            <a:endParaRPr lang="ar-OM" sz="8500" dirty="0">
              <a:solidFill>
                <a:schemeClr val="bg1"/>
              </a:solidFill>
              <a:latin typeface="Traditional Arabic" pitchFamily="18" charset="-78"/>
              <a:cs typeface="Traditional Arabic" pitchFamily="18" charset="-78"/>
            </a:endParaRPr>
          </a:p>
          <a:p>
            <a:r>
              <a:rPr lang="en-GB" dirty="0" smtClean="0">
                <a:latin typeface="Traditional Arabic" pitchFamily="18" charset="-78"/>
                <a:cs typeface="Traditional Arabic" pitchFamily="18" charset="-78"/>
              </a:rPr>
              <a:t/>
            </a:r>
            <a:br>
              <a:rPr lang="en-GB" dirty="0" smtClean="0">
                <a:latin typeface="Traditional Arabic" pitchFamily="18" charset="-78"/>
                <a:cs typeface="Traditional Arabic" pitchFamily="18" charset="-78"/>
              </a:rPr>
            </a:br>
            <a:endParaRPr lang="en-GB" dirty="0">
              <a:latin typeface="Traditional Arabic" pitchFamily="18" charset="-78"/>
              <a:cs typeface="Traditional Arabic" pitchFamily="18" charset="-78"/>
            </a:endParaRPr>
          </a:p>
        </p:txBody>
      </p:sp>
    </p:spTree>
    <p:extLst>
      <p:ext uri="{BB962C8B-B14F-4D97-AF65-F5344CB8AC3E}">
        <p14:creationId xmlns:p14="http://schemas.microsoft.com/office/powerpoint/2010/main" val="2649446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76200"/>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838200" y="685800"/>
            <a:ext cx="7467600" cy="5334000"/>
          </a:xfrm>
        </p:spPr>
        <p:txBody>
          <a:bodyPr>
            <a:normAutofit/>
          </a:bodyPr>
          <a:lstStyle/>
          <a:p>
            <a:r>
              <a:rPr lang="ar-OM" b="1" dirty="0" smtClean="0">
                <a:solidFill>
                  <a:schemeClr val="tx1"/>
                </a:solidFill>
                <a:latin typeface="Traditional Arabic" pitchFamily="18" charset="-78"/>
                <a:cs typeface="Traditional Arabic" pitchFamily="18" charset="-78"/>
              </a:rPr>
              <a:t>نتائج المشروع</a:t>
            </a:r>
          </a:p>
          <a:p>
            <a:pPr marL="457200" indent="-457200" algn="r" rtl="1">
              <a:buFont typeface="Wingdings" pitchFamily="2" charset="2"/>
              <a:buChar char="§"/>
            </a:pPr>
            <a:endParaRPr lang="ar-OM"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marL="457200" indent="-457200" algn="r" rtl="1">
              <a:buFont typeface="Arial" pitchFamily="34" charset="0"/>
              <a:buChar char="•"/>
            </a:pPr>
            <a:endParaRPr lang="ar-OM" dirty="0" smtClean="0">
              <a:solidFill>
                <a:schemeClr val="tx1"/>
              </a:solidFill>
              <a:latin typeface="Traditional Arabic" pitchFamily="18" charset="-78"/>
              <a:cs typeface="Traditional Arabic" pitchFamily="18" charset="-78"/>
            </a:endParaRPr>
          </a:p>
        </p:txBody>
      </p:sp>
      <p:graphicFrame>
        <p:nvGraphicFramePr>
          <p:cNvPr id="6" name="Chart 5"/>
          <p:cNvGraphicFramePr/>
          <p:nvPr>
            <p:extLst>
              <p:ext uri="{D42A27DB-BD31-4B8C-83A1-F6EECF244321}">
                <p14:modId xmlns:p14="http://schemas.microsoft.com/office/powerpoint/2010/main" val="898403274"/>
              </p:ext>
            </p:extLst>
          </p:nvPr>
        </p:nvGraphicFramePr>
        <p:xfrm>
          <a:off x="625979" y="1295400"/>
          <a:ext cx="7910513" cy="3557736"/>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219200" y="4800600"/>
            <a:ext cx="7010400" cy="830997"/>
          </a:xfrm>
          <a:prstGeom prst="rect">
            <a:avLst/>
          </a:prstGeom>
        </p:spPr>
        <p:txBody>
          <a:bodyPr wrap="square">
            <a:spAutoFit/>
          </a:bodyPr>
          <a:lstStyle/>
          <a:p>
            <a:pPr algn="r" rtl="1"/>
            <a:r>
              <a:rPr lang="ar-OM" sz="1200" b="1" dirty="0" smtClean="0">
                <a:solidFill>
                  <a:srgbClr val="0070C0"/>
                </a:solidFill>
                <a:latin typeface="Simplified Arabic" pitchFamily="18" charset="-78"/>
                <a:cs typeface="Simplified Arabic" pitchFamily="18" charset="-78"/>
              </a:rPr>
              <a:t> </a:t>
            </a:r>
          </a:p>
          <a:p>
            <a:pPr algn="r" rtl="1"/>
            <a:r>
              <a:rPr lang="ar-OM" sz="1200" b="1" dirty="0" smtClean="0">
                <a:solidFill>
                  <a:srgbClr val="0070C0"/>
                </a:solidFill>
                <a:latin typeface="Simplified Arabic" pitchFamily="18" charset="-78"/>
                <a:cs typeface="Simplified Arabic" pitchFamily="18" charset="-78"/>
              </a:rPr>
              <a:t>* بلغ </a:t>
            </a:r>
            <a:r>
              <a:rPr lang="ar-OM" sz="1200" b="1" dirty="0">
                <a:solidFill>
                  <a:srgbClr val="0070C0"/>
                </a:solidFill>
                <a:latin typeface="Simplified Arabic" pitchFamily="18" charset="-78"/>
                <a:cs typeface="Simplified Arabic" pitchFamily="18" charset="-78"/>
              </a:rPr>
              <a:t>معدل أداء الهدف الأول والخاص بتطوير القبول والتسجيل لطلبة التعليم العالي في مؤسسات التعليم العالي الخاصة مساويا ل 135.707 من 200 وتراوحت قيم أداء هذا الهدف من 82  من القيمة الكلية للهدف في المؤسسة </a:t>
            </a:r>
            <a:r>
              <a:rPr lang="ar-OM" sz="1200" b="1" dirty="0" smtClean="0">
                <a:solidFill>
                  <a:srgbClr val="0070C0"/>
                </a:solidFill>
                <a:latin typeface="Simplified Arabic" pitchFamily="18" charset="-78"/>
                <a:cs typeface="Simplified Arabic" pitchFamily="18" charset="-78"/>
              </a:rPr>
              <a:t>(</a:t>
            </a:r>
            <a:r>
              <a:rPr lang="en-US" sz="1200" b="1" dirty="0">
                <a:solidFill>
                  <a:srgbClr val="0070C0"/>
                </a:solidFill>
                <a:latin typeface="Simplified Arabic" pitchFamily="18" charset="-78"/>
                <a:cs typeface="Simplified Arabic" pitchFamily="18" charset="-78"/>
              </a:rPr>
              <a:t>HEI 23</a:t>
            </a:r>
            <a:r>
              <a:rPr lang="ar-OM" sz="1200" b="1" dirty="0">
                <a:solidFill>
                  <a:srgbClr val="0070C0"/>
                </a:solidFill>
                <a:latin typeface="Simplified Arabic" pitchFamily="18" charset="-78"/>
                <a:cs typeface="Simplified Arabic" pitchFamily="18" charset="-78"/>
              </a:rPr>
              <a:t>) إلى189 من القيمة الكلية في المؤسسة (</a:t>
            </a:r>
            <a:r>
              <a:rPr lang="en-US" sz="1200" b="1" dirty="0">
                <a:solidFill>
                  <a:srgbClr val="0070C0"/>
                </a:solidFill>
                <a:latin typeface="Simplified Arabic" pitchFamily="18" charset="-78"/>
                <a:cs typeface="Simplified Arabic" pitchFamily="18" charset="-78"/>
              </a:rPr>
              <a:t>HEI 26</a:t>
            </a:r>
            <a:r>
              <a:rPr lang="ar-OM" sz="1200" b="1" dirty="0">
                <a:solidFill>
                  <a:srgbClr val="0070C0"/>
                </a:solidFill>
                <a:latin typeface="Simplified Arabic" pitchFamily="18" charset="-78"/>
                <a:cs typeface="Simplified Arabic" pitchFamily="18" charset="-78"/>
              </a:rPr>
              <a:t>). الجدير بالذكر أ</a:t>
            </a:r>
            <a:r>
              <a:rPr lang="ar-OM" sz="1200" b="1" dirty="0" smtClean="0">
                <a:solidFill>
                  <a:srgbClr val="0070C0"/>
                </a:solidFill>
                <a:latin typeface="Simplified Arabic" pitchFamily="18" charset="-78"/>
                <a:cs typeface="Simplified Arabic" pitchFamily="18" charset="-78"/>
              </a:rPr>
              <a:t>ن </a:t>
            </a:r>
            <a:r>
              <a:rPr lang="ar-OM" sz="1200" b="1" dirty="0">
                <a:solidFill>
                  <a:srgbClr val="0070C0"/>
                </a:solidFill>
                <a:latin typeface="Simplified Arabic" pitchFamily="18" charset="-78"/>
                <a:cs typeface="Simplified Arabic" pitchFamily="18" charset="-78"/>
              </a:rPr>
              <a:t>15 مؤسسة  قد حققت نتائج أعلى من </a:t>
            </a:r>
            <a:r>
              <a:rPr lang="ar-OM" sz="1200" b="1" dirty="0" smtClean="0">
                <a:solidFill>
                  <a:srgbClr val="0070C0"/>
                </a:solidFill>
                <a:latin typeface="Simplified Arabic" pitchFamily="18" charset="-78"/>
                <a:cs typeface="Simplified Arabic" pitchFamily="18" charset="-78"/>
              </a:rPr>
              <a:t>المعدل.</a:t>
            </a:r>
            <a:endParaRPr lang="en-GB" sz="1200" b="1" dirty="0">
              <a:solidFill>
                <a:srgbClr val="0070C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0245117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838200"/>
            <a:ext cx="6400800" cy="5181600"/>
          </a:xfrm>
        </p:spPr>
        <p:txBody>
          <a:bodyPr>
            <a:normAutofit/>
          </a:bodyPr>
          <a:lstStyle/>
          <a:p>
            <a:pPr algn="r" rtl="1"/>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p:txBody>
      </p:sp>
      <p:sp>
        <p:nvSpPr>
          <p:cNvPr id="8" name="Title 1"/>
          <p:cNvSpPr txBox="1">
            <a:spLocks/>
          </p:cNvSpPr>
          <p:nvPr/>
        </p:nvSpPr>
        <p:spPr>
          <a:xfrm>
            <a:off x="461319" y="381000"/>
            <a:ext cx="8382000" cy="8417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OM" dirty="0" smtClean="0"/>
              <a:t/>
            </a:r>
            <a:br>
              <a:rPr lang="ar-OM" dirty="0" smtClean="0"/>
            </a:br>
            <a:endParaRPr lang="ar-OM" dirty="0" smtClean="0"/>
          </a:p>
          <a:p>
            <a:pPr rtl="1"/>
            <a:endParaRPr lang="ar-OM" sz="8500" b="1" dirty="0">
              <a:solidFill>
                <a:schemeClr val="bg1"/>
              </a:solidFill>
              <a:latin typeface="Traditional Arabic" pitchFamily="18" charset="-78"/>
              <a:cs typeface="Traditional Arabic" pitchFamily="18" charset="-78"/>
            </a:endParaRPr>
          </a:p>
          <a:p>
            <a:pPr rtl="1"/>
            <a:r>
              <a:rPr lang="ar-OM" sz="12800" b="1" dirty="0" smtClean="0">
                <a:solidFill>
                  <a:schemeClr val="bg1"/>
                </a:solidFill>
                <a:latin typeface="Traditional Arabic" pitchFamily="18" charset="-78"/>
                <a:cs typeface="Traditional Arabic" pitchFamily="18" charset="-78"/>
              </a:rPr>
              <a:t>الهدف الثاني</a:t>
            </a:r>
          </a:p>
          <a:p>
            <a:endParaRPr lang="ar-OM" sz="8500" dirty="0">
              <a:solidFill>
                <a:schemeClr val="bg1"/>
              </a:solidFill>
              <a:latin typeface="Traditional Arabic" pitchFamily="18" charset="-78"/>
              <a:cs typeface="Traditional Arabic" pitchFamily="18" charset="-78"/>
            </a:endParaRPr>
          </a:p>
          <a:p>
            <a:r>
              <a:rPr lang="en-GB" dirty="0" smtClean="0">
                <a:latin typeface="Traditional Arabic" pitchFamily="18" charset="-78"/>
                <a:cs typeface="Traditional Arabic" pitchFamily="18" charset="-78"/>
              </a:rPr>
              <a:t/>
            </a:r>
            <a:br>
              <a:rPr lang="en-GB" dirty="0" smtClean="0">
                <a:latin typeface="Traditional Arabic" pitchFamily="18" charset="-78"/>
                <a:cs typeface="Traditional Arabic" pitchFamily="18" charset="-78"/>
              </a:rPr>
            </a:br>
            <a:endParaRPr lang="en-GB" dirty="0">
              <a:latin typeface="Traditional Arabic" pitchFamily="18" charset="-78"/>
              <a:cs typeface="Traditional Arabic" pitchFamily="18" charset="-78"/>
            </a:endParaRPr>
          </a:p>
        </p:txBody>
      </p:sp>
      <p:graphicFrame>
        <p:nvGraphicFramePr>
          <p:cNvPr id="7" name="Diagram 6"/>
          <p:cNvGraphicFramePr/>
          <p:nvPr>
            <p:extLst>
              <p:ext uri="{D42A27DB-BD31-4B8C-83A1-F6EECF244321}">
                <p14:modId xmlns:p14="http://schemas.microsoft.com/office/powerpoint/2010/main" val="4137424826"/>
              </p:ext>
            </p:extLst>
          </p:nvPr>
        </p:nvGraphicFramePr>
        <p:xfrm>
          <a:off x="838200" y="1197289"/>
          <a:ext cx="7305675" cy="56607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0268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76200"/>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847436" y="76200"/>
            <a:ext cx="7467600" cy="5562600"/>
          </a:xfrm>
        </p:spPr>
        <p:txBody>
          <a:bodyPr>
            <a:normAutofit fontScale="47500" lnSpcReduction="20000"/>
          </a:bodyPr>
          <a:lstStyle/>
          <a:p>
            <a:endParaRPr lang="ar-OM"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sz="2800" dirty="0">
              <a:solidFill>
                <a:schemeClr val="tx1"/>
              </a:solidFill>
              <a:latin typeface="Traditional Arabic" pitchFamily="18" charset="-78"/>
              <a:cs typeface="Traditional Arabic" pitchFamily="18" charset="-78"/>
            </a:endParaRPr>
          </a:p>
          <a:p>
            <a:pPr algn="r" rtl="1"/>
            <a:endParaRPr lang="ar-OM" sz="2800" dirty="0" smtClean="0"/>
          </a:p>
          <a:p>
            <a:pPr algn="r" rtl="1"/>
            <a:endParaRPr lang="ar-OM" sz="2800" dirty="0"/>
          </a:p>
          <a:p>
            <a:pPr algn="r" rtl="1"/>
            <a:endParaRPr lang="ar-OM" sz="2800" dirty="0" smtClean="0"/>
          </a:p>
          <a:p>
            <a:pPr algn="r" rtl="1"/>
            <a:endParaRPr lang="ar-OM" sz="2800" dirty="0"/>
          </a:p>
          <a:p>
            <a:pPr algn="r" rtl="1"/>
            <a:endParaRPr lang="ar-OM" sz="2800" dirty="0" smtClean="0"/>
          </a:p>
          <a:p>
            <a:pPr algn="r" rtl="1"/>
            <a:endParaRPr lang="ar-OM" sz="2800" dirty="0" smtClean="0"/>
          </a:p>
          <a:p>
            <a:pPr algn="r" rtl="1"/>
            <a:endParaRPr lang="ar-OM" sz="2800" dirty="0"/>
          </a:p>
          <a:p>
            <a:pPr algn="r" rtl="1"/>
            <a:endParaRPr lang="ar-OM" sz="2500" b="1" dirty="0" smtClean="0">
              <a:solidFill>
                <a:schemeClr val="tx1"/>
              </a:solidFill>
              <a:latin typeface="Simplified Arabic" pitchFamily="18" charset="-78"/>
              <a:cs typeface="Simplified Arabic" pitchFamily="18" charset="-78"/>
            </a:endParaRPr>
          </a:p>
          <a:p>
            <a:pPr algn="r" rtl="1"/>
            <a:endParaRPr lang="ar-OM" sz="2500" b="1" dirty="0">
              <a:solidFill>
                <a:schemeClr val="tx1"/>
              </a:solidFill>
              <a:latin typeface="Simplified Arabic" pitchFamily="18" charset="-78"/>
              <a:cs typeface="Simplified Arabic" pitchFamily="18" charset="-78"/>
            </a:endParaRPr>
          </a:p>
          <a:p>
            <a:pPr algn="r" rtl="1"/>
            <a:endParaRPr lang="ar-OM" sz="2500" b="1" dirty="0" smtClean="0">
              <a:solidFill>
                <a:schemeClr val="tx1"/>
              </a:solidFill>
              <a:latin typeface="Simplified Arabic" pitchFamily="18" charset="-78"/>
              <a:cs typeface="Simplified Arabic" pitchFamily="18" charset="-78"/>
            </a:endParaRPr>
          </a:p>
          <a:p>
            <a:pPr algn="r" rtl="1"/>
            <a:endParaRPr lang="ar-OM" sz="2500" b="1" dirty="0">
              <a:solidFill>
                <a:schemeClr val="tx1"/>
              </a:solidFill>
              <a:latin typeface="Simplified Arabic" pitchFamily="18" charset="-78"/>
              <a:cs typeface="Simplified Arabic" pitchFamily="18" charset="-78"/>
            </a:endParaRPr>
          </a:p>
          <a:p>
            <a:pPr algn="r" rtl="1"/>
            <a:endParaRPr lang="ar-OM" sz="2500" b="1" dirty="0" smtClean="0">
              <a:solidFill>
                <a:schemeClr val="tx1"/>
              </a:solidFill>
              <a:latin typeface="Simplified Arabic" pitchFamily="18" charset="-78"/>
              <a:cs typeface="Simplified Arabic" pitchFamily="18" charset="-78"/>
            </a:endParaRPr>
          </a:p>
          <a:p>
            <a:pPr algn="r" rtl="1"/>
            <a:endParaRPr lang="ar-OM" sz="2500" b="1" dirty="0" smtClean="0">
              <a:solidFill>
                <a:schemeClr val="tx1"/>
              </a:solidFill>
              <a:latin typeface="Simplified Arabic" pitchFamily="18" charset="-78"/>
              <a:cs typeface="Simplified Arabic" pitchFamily="18" charset="-78"/>
            </a:endParaRPr>
          </a:p>
          <a:p>
            <a:pPr algn="r" rtl="1"/>
            <a:endParaRPr lang="ar-OM" sz="2500" b="1" dirty="0">
              <a:solidFill>
                <a:schemeClr val="tx1"/>
              </a:solidFill>
              <a:latin typeface="Simplified Arabic" pitchFamily="18" charset="-78"/>
              <a:cs typeface="Simplified Arabic" pitchFamily="18" charset="-78"/>
            </a:endParaRPr>
          </a:p>
          <a:p>
            <a:pPr algn="r" rtl="1">
              <a:lnSpc>
                <a:spcPct val="120000"/>
              </a:lnSpc>
            </a:pPr>
            <a:endParaRPr lang="ar-OM" sz="2500" b="1" dirty="0">
              <a:solidFill>
                <a:schemeClr val="tx1"/>
              </a:solidFill>
              <a:latin typeface="Simplified Arabic" pitchFamily="18" charset="-78"/>
              <a:cs typeface="Simplified Arabic" pitchFamily="18" charset="-78"/>
            </a:endParaRPr>
          </a:p>
          <a:p>
            <a:pPr algn="r" rtl="1">
              <a:lnSpc>
                <a:spcPct val="120000"/>
              </a:lnSpc>
            </a:pPr>
            <a:endParaRPr lang="ar-OM" sz="2500" b="1" dirty="0" smtClean="0">
              <a:solidFill>
                <a:srgbClr val="0070C0"/>
              </a:solidFill>
              <a:latin typeface="Simplified Arabic" pitchFamily="18" charset="-78"/>
              <a:cs typeface="Simplified Arabic" pitchFamily="18" charset="-78"/>
            </a:endParaRPr>
          </a:p>
          <a:p>
            <a:pPr algn="r" rtl="1">
              <a:lnSpc>
                <a:spcPct val="120000"/>
              </a:lnSpc>
            </a:pPr>
            <a:r>
              <a:rPr lang="ar-OM" sz="2500" b="1" dirty="0" smtClean="0">
                <a:solidFill>
                  <a:srgbClr val="0070C0"/>
                </a:solidFill>
                <a:latin typeface="Simplified Arabic" pitchFamily="18" charset="-78"/>
                <a:cs typeface="Simplified Arabic" pitchFamily="18" charset="-78"/>
              </a:rPr>
              <a:t>*</a:t>
            </a:r>
            <a:r>
              <a:rPr lang="ar-OM" sz="2500" b="1" dirty="0">
                <a:solidFill>
                  <a:srgbClr val="0070C0"/>
                </a:solidFill>
                <a:latin typeface="Simplified Arabic" pitchFamily="18" charset="-78"/>
                <a:ea typeface="Calibri"/>
                <a:cs typeface="Simplified Arabic" pitchFamily="18" charset="-78"/>
              </a:rPr>
              <a:t>بلغ معدل أداء الهدف الثاني والخاص بالتميز الأكاديمي والمنجزات من خلال  الدراسات الجامعية الأولية والعليا لمؤسسات التعليم العالي الخاصة مساويا ل 287.574  من 450 للكليات الجامعية، ومن 550 للكليات وقد تراوحت قيم أداء هذا الهدف من 47.183 من قيمة الهدف في المؤسسة (</a:t>
            </a:r>
            <a:r>
              <a:rPr lang="en-US" sz="2500" b="1" dirty="0">
                <a:solidFill>
                  <a:srgbClr val="0070C0"/>
                </a:solidFill>
                <a:latin typeface="Simplified Arabic" pitchFamily="18" charset="-78"/>
                <a:ea typeface="Calibri"/>
                <a:cs typeface="Simplified Arabic" pitchFamily="18" charset="-78"/>
              </a:rPr>
              <a:t>HEI 17</a:t>
            </a:r>
            <a:r>
              <a:rPr lang="ar-OM" sz="2500" b="1" dirty="0">
                <a:solidFill>
                  <a:srgbClr val="0070C0"/>
                </a:solidFill>
                <a:latin typeface="Simplified Arabic" pitchFamily="18" charset="-78"/>
                <a:ea typeface="Calibri"/>
                <a:cs typeface="Simplified Arabic" pitchFamily="18" charset="-78"/>
              </a:rPr>
              <a:t>) إلى  399.546 في المؤسسة (3</a:t>
            </a:r>
            <a:r>
              <a:rPr lang="en-US" sz="2500" b="1" dirty="0">
                <a:solidFill>
                  <a:srgbClr val="0070C0"/>
                </a:solidFill>
                <a:latin typeface="Simplified Arabic" pitchFamily="18" charset="-78"/>
                <a:ea typeface="Calibri"/>
                <a:cs typeface="Simplified Arabic" pitchFamily="18" charset="-78"/>
              </a:rPr>
              <a:t>HEI 2</a:t>
            </a:r>
            <a:r>
              <a:rPr lang="ar-OM" sz="2500" b="1" dirty="0">
                <a:solidFill>
                  <a:srgbClr val="0070C0"/>
                </a:solidFill>
                <a:latin typeface="Simplified Arabic" pitchFamily="18" charset="-78"/>
                <a:ea typeface="Calibri"/>
                <a:cs typeface="Simplified Arabic" pitchFamily="18" charset="-78"/>
              </a:rPr>
              <a:t>). علما أن  13 مؤسسة قد حققت نتائج أعلى من المعدل. </a:t>
            </a:r>
          </a:p>
          <a:p>
            <a:pPr algn="r" rtl="1"/>
            <a:endParaRPr lang="ar-OM" sz="2500" dirty="0" smtClean="0">
              <a:solidFill>
                <a:schemeClr val="tx1"/>
              </a:solidFill>
              <a:latin typeface="Traditional Arabic" pitchFamily="18" charset="-78"/>
              <a:cs typeface="Traditional Arabic" pitchFamily="18" charset="-78"/>
            </a:endParaRPr>
          </a:p>
          <a:p>
            <a:pPr marL="457200" indent="-457200" algn="r" rtl="1">
              <a:buFont typeface="Arial" pitchFamily="34" charset="0"/>
              <a:buChar char="•"/>
            </a:pPr>
            <a:endParaRPr lang="ar-OM" dirty="0" smtClean="0">
              <a:solidFill>
                <a:schemeClr val="tx1"/>
              </a:solidFill>
              <a:latin typeface="Traditional Arabic" pitchFamily="18" charset="-78"/>
              <a:cs typeface="Traditional Arabic" pitchFamily="18" charset="-78"/>
            </a:endParaRPr>
          </a:p>
        </p:txBody>
      </p:sp>
      <p:graphicFrame>
        <p:nvGraphicFramePr>
          <p:cNvPr id="7" name="Chart 6"/>
          <p:cNvGraphicFramePr/>
          <p:nvPr>
            <p:extLst>
              <p:ext uri="{D42A27DB-BD31-4B8C-83A1-F6EECF244321}">
                <p14:modId xmlns:p14="http://schemas.microsoft.com/office/powerpoint/2010/main" val="4270482506"/>
              </p:ext>
            </p:extLst>
          </p:nvPr>
        </p:nvGraphicFramePr>
        <p:xfrm>
          <a:off x="428336" y="1143000"/>
          <a:ext cx="8305800" cy="3505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61853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838200"/>
            <a:ext cx="6400800" cy="5181600"/>
          </a:xfrm>
        </p:spPr>
        <p:txBody>
          <a:bodyPr>
            <a:normAutofit/>
          </a:bodyPr>
          <a:lstStyle/>
          <a:p>
            <a:pPr algn="r" rtl="1"/>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p:txBody>
      </p:sp>
      <p:sp>
        <p:nvSpPr>
          <p:cNvPr id="8" name="Title 1"/>
          <p:cNvSpPr txBox="1">
            <a:spLocks/>
          </p:cNvSpPr>
          <p:nvPr/>
        </p:nvSpPr>
        <p:spPr>
          <a:xfrm>
            <a:off x="461319" y="381000"/>
            <a:ext cx="8382000" cy="8417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OM" dirty="0" smtClean="0"/>
              <a:t/>
            </a:r>
            <a:br>
              <a:rPr lang="ar-OM" dirty="0" smtClean="0"/>
            </a:br>
            <a:endParaRPr lang="ar-OM" dirty="0" smtClean="0"/>
          </a:p>
          <a:p>
            <a:pPr rtl="1"/>
            <a:endParaRPr lang="ar-OM" sz="8500" b="1" dirty="0">
              <a:solidFill>
                <a:schemeClr val="bg1"/>
              </a:solidFill>
              <a:latin typeface="Traditional Arabic" pitchFamily="18" charset="-78"/>
              <a:cs typeface="Traditional Arabic" pitchFamily="18" charset="-78"/>
            </a:endParaRPr>
          </a:p>
          <a:p>
            <a:pPr rtl="1"/>
            <a:r>
              <a:rPr lang="ar-OM" sz="12800" b="1" dirty="0" smtClean="0">
                <a:solidFill>
                  <a:schemeClr val="bg1"/>
                </a:solidFill>
                <a:latin typeface="Traditional Arabic" pitchFamily="18" charset="-78"/>
                <a:cs typeface="Traditional Arabic" pitchFamily="18" charset="-78"/>
              </a:rPr>
              <a:t>الهدف الثالث</a:t>
            </a:r>
          </a:p>
          <a:p>
            <a:endParaRPr lang="ar-OM" sz="8500" dirty="0">
              <a:solidFill>
                <a:schemeClr val="bg1"/>
              </a:solidFill>
              <a:latin typeface="Traditional Arabic" pitchFamily="18" charset="-78"/>
              <a:cs typeface="Traditional Arabic" pitchFamily="18" charset="-78"/>
            </a:endParaRPr>
          </a:p>
          <a:p>
            <a:r>
              <a:rPr lang="en-GB" dirty="0" smtClean="0">
                <a:latin typeface="Traditional Arabic" pitchFamily="18" charset="-78"/>
                <a:cs typeface="Traditional Arabic" pitchFamily="18" charset="-78"/>
              </a:rPr>
              <a:t/>
            </a:r>
            <a:br>
              <a:rPr lang="en-GB" dirty="0" smtClean="0">
                <a:latin typeface="Traditional Arabic" pitchFamily="18" charset="-78"/>
                <a:cs typeface="Traditional Arabic" pitchFamily="18" charset="-78"/>
              </a:rPr>
            </a:br>
            <a:endParaRPr lang="en-GB" dirty="0">
              <a:latin typeface="Traditional Arabic" pitchFamily="18" charset="-78"/>
              <a:cs typeface="Traditional Arabic" pitchFamily="18" charset="-78"/>
            </a:endParaRPr>
          </a:p>
        </p:txBody>
      </p:sp>
      <p:graphicFrame>
        <p:nvGraphicFramePr>
          <p:cNvPr id="9" name="Diagram 8"/>
          <p:cNvGraphicFramePr/>
          <p:nvPr>
            <p:extLst>
              <p:ext uri="{D42A27DB-BD31-4B8C-83A1-F6EECF244321}">
                <p14:modId xmlns:p14="http://schemas.microsoft.com/office/powerpoint/2010/main" val="2899674892"/>
              </p:ext>
            </p:extLst>
          </p:nvPr>
        </p:nvGraphicFramePr>
        <p:xfrm>
          <a:off x="1095375" y="1331937"/>
          <a:ext cx="6953250" cy="4905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3692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39255"/>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838200" y="685800"/>
            <a:ext cx="7467600" cy="5334000"/>
          </a:xfrm>
        </p:spPr>
        <p:txBody>
          <a:bodyPr>
            <a:normAutofit/>
          </a:bodyPr>
          <a:lstStyle/>
          <a:p>
            <a:pPr algn="r" rtl="1"/>
            <a:endParaRPr lang="ar-OM"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sz="1000" dirty="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marL="457200" indent="-457200" algn="r" rtl="1">
              <a:buFont typeface="Arial" pitchFamily="34" charset="0"/>
              <a:buChar char="•"/>
            </a:pPr>
            <a:endParaRPr lang="ar-OM" dirty="0" smtClean="0">
              <a:solidFill>
                <a:schemeClr val="tx1"/>
              </a:solidFill>
              <a:latin typeface="Traditional Arabic" pitchFamily="18" charset="-78"/>
              <a:cs typeface="Traditional Arabic" pitchFamily="18" charset="-78"/>
            </a:endParaRPr>
          </a:p>
        </p:txBody>
      </p:sp>
      <p:graphicFrame>
        <p:nvGraphicFramePr>
          <p:cNvPr id="6" name="Chart 5"/>
          <p:cNvGraphicFramePr/>
          <p:nvPr>
            <p:extLst>
              <p:ext uri="{D42A27DB-BD31-4B8C-83A1-F6EECF244321}">
                <p14:modId xmlns:p14="http://schemas.microsoft.com/office/powerpoint/2010/main" val="357053091"/>
              </p:ext>
            </p:extLst>
          </p:nvPr>
        </p:nvGraphicFramePr>
        <p:xfrm>
          <a:off x="533400" y="1371600"/>
          <a:ext cx="81534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961736" y="5516868"/>
            <a:ext cx="7239000" cy="646331"/>
          </a:xfrm>
          <a:prstGeom prst="rect">
            <a:avLst/>
          </a:prstGeom>
        </p:spPr>
        <p:txBody>
          <a:bodyPr wrap="square">
            <a:spAutoFit/>
          </a:bodyPr>
          <a:lstStyle/>
          <a:p>
            <a:pPr algn="r" rtl="1"/>
            <a:r>
              <a:rPr lang="ar-OM" sz="1200" b="1" dirty="0" smtClean="0">
                <a:latin typeface="Simplified Arabic" pitchFamily="18" charset="-78"/>
                <a:ea typeface="Calibri"/>
                <a:cs typeface="Simplified Arabic" pitchFamily="18" charset="-78"/>
              </a:rPr>
              <a:t>*</a:t>
            </a:r>
            <a:r>
              <a:rPr lang="ar-OM" sz="1200" b="1" dirty="0" smtClean="0">
                <a:solidFill>
                  <a:srgbClr val="0070C0"/>
                </a:solidFill>
                <a:latin typeface="Simplified Arabic" pitchFamily="18" charset="-78"/>
                <a:ea typeface="Calibri"/>
                <a:cs typeface="Simplified Arabic" pitchFamily="18" charset="-78"/>
              </a:rPr>
              <a:t>بلغ </a:t>
            </a:r>
            <a:r>
              <a:rPr lang="ar-OM" sz="1200" b="1" dirty="0">
                <a:solidFill>
                  <a:srgbClr val="0070C0"/>
                </a:solidFill>
                <a:latin typeface="Simplified Arabic" pitchFamily="18" charset="-78"/>
                <a:ea typeface="Calibri"/>
                <a:cs typeface="Simplified Arabic" pitchFamily="18" charset="-78"/>
              </a:rPr>
              <a:t>معدل أداء الهدف الثالث  والخاص بالتميز في مجال البحث العلمي وفعالياته لمؤسسات التعليم العالي الخاصة يساوي 38.233 من 100 للكليات الجامعية، ومن 50 للكليات ولقد تراوحت قيم أداء هذا الهدف من  8.4  في المؤسسة (</a:t>
            </a:r>
            <a:r>
              <a:rPr lang="en-US" sz="1200" b="1" dirty="0">
                <a:solidFill>
                  <a:srgbClr val="0070C0"/>
                </a:solidFill>
                <a:latin typeface="Simplified Arabic" pitchFamily="18" charset="-78"/>
                <a:ea typeface="Calibri"/>
                <a:cs typeface="Simplified Arabic" pitchFamily="18" charset="-78"/>
              </a:rPr>
              <a:t>HEI 25</a:t>
            </a:r>
            <a:r>
              <a:rPr lang="ar-OM" sz="1200" b="1" dirty="0">
                <a:solidFill>
                  <a:srgbClr val="0070C0"/>
                </a:solidFill>
                <a:latin typeface="Simplified Arabic" pitchFamily="18" charset="-78"/>
                <a:ea typeface="Calibri"/>
                <a:cs typeface="Simplified Arabic" pitchFamily="18" charset="-78"/>
              </a:rPr>
              <a:t>) إلى 75.6 في المؤسسة (</a:t>
            </a:r>
            <a:r>
              <a:rPr lang="en-US" sz="1200" b="1" dirty="0">
                <a:solidFill>
                  <a:srgbClr val="0070C0"/>
                </a:solidFill>
                <a:latin typeface="Simplified Arabic" pitchFamily="18" charset="-78"/>
                <a:ea typeface="Calibri"/>
                <a:cs typeface="Simplified Arabic" pitchFamily="18" charset="-78"/>
              </a:rPr>
              <a:t>HEI 20</a:t>
            </a:r>
            <a:r>
              <a:rPr lang="ar-OM" sz="1200" b="1" dirty="0">
                <a:solidFill>
                  <a:srgbClr val="0070C0"/>
                </a:solidFill>
                <a:latin typeface="Simplified Arabic" pitchFamily="18" charset="-78"/>
                <a:ea typeface="Calibri"/>
                <a:cs typeface="Simplified Arabic" pitchFamily="18" charset="-78"/>
              </a:rPr>
              <a:t>). كما تبين النتائج إن هناك 15 مؤسسة قد حققت نتائج في هذا الهدف أفضل أو مساوية </a:t>
            </a:r>
            <a:r>
              <a:rPr lang="ar-OM" sz="1200" b="1" dirty="0" smtClean="0">
                <a:solidFill>
                  <a:srgbClr val="0070C0"/>
                </a:solidFill>
                <a:latin typeface="Simplified Arabic" pitchFamily="18" charset="-78"/>
                <a:ea typeface="Calibri"/>
                <a:cs typeface="Simplified Arabic" pitchFamily="18" charset="-78"/>
              </a:rPr>
              <a:t>للمعدل.</a:t>
            </a:r>
            <a:endParaRPr lang="en-GB" sz="1200" b="1" dirty="0">
              <a:solidFill>
                <a:srgbClr val="0070C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078781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838200"/>
            <a:ext cx="6400800" cy="5181600"/>
          </a:xfrm>
        </p:spPr>
        <p:txBody>
          <a:bodyPr>
            <a:normAutofit/>
          </a:bodyPr>
          <a:lstStyle/>
          <a:p>
            <a:pPr algn="r" rtl="1"/>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p:txBody>
      </p:sp>
      <p:sp>
        <p:nvSpPr>
          <p:cNvPr id="8" name="Title 1"/>
          <p:cNvSpPr txBox="1">
            <a:spLocks/>
          </p:cNvSpPr>
          <p:nvPr/>
        </p:nvSpPr>
        <p:spPr>
          <a:xfrm>
            <a:off x="461319" y="381000"/>
            <a:ext cx="8382000" cy="8417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OM" dirty="0" smtClean="0"/>
              <a:t/>
            </a:r>
            <a:br>
              <a:rPr lang="ar-OM" dirty="0" smtClean="0"/>
            </a:br>
            <a:endParaRPr lang="ar-OM" dirty="0" smtClean="0"/>
          </a:p>
          <a:p>
            <a:pPr rtl="1"/>
            <a:endParaRPr lang="ar-OM" sz="8500" b="1" dirty="0">
              <a:solidFill>
                <a:schemeClr val="bg1"/>
              </a:solidFill>
              <a:latin typeface="Traditional Arabic" pitchFamily="18" charset="-78"/>
              <a:cs typeface="Traditional Arabic" pitchFamily="18" charset="-78"/>
            </a:endParaRPr>
          </a:p>
          <a:p>
            <a:pPr rtl="1"/>
            <a:r>
              <a:rPr lang="ar-OM" sz="12800" b="1" dirty="0" smtClean="0">
                <a:solidFill>
                  <a:schemeClr val="bg1"/>
                </a:solidFill>
                <a:latin typeface="Traditional Arabic" pitchFamily="18" charset="-78"/>
                <a:cs typeface="Traditional Arabic" pitchFamily="18" charset="-78"/>
              </a:rPr>
              <a:t>الهدف الرابع</a:t>
            </a:r>
          </a:p>
          <a:p>
            <a:endParaRPr lang="ar-OM" sz="8500" dirty="0">
              <a:solidFill>
                <a:schemeClr val="bg1"/>
              </a:solidFill>
              <a:latin typeface="Traditional Arabic" pitchFamily="18" charset="-78"/>
              <a:cs typeface="Traditional Arabic" pitchFamily="18" charset="-78"/>
            </a:endParaRPr>
          </a:p>
          <a:p>
            <a:r>
              <a:rPr lang="en-GB" dirty="0" smtClean="0">
                <a:latin typeface="Traditional Arabic" pitchFamily="18" charset="-78"/>
                <a:cs typeface="Traditional Arabic" pitchFamily="18" charset="-78"/>
              </a:rPr>
              <a:t/>
            </a:r>
            <a:br>
              <a:rPr lang="en-GB" dirty="0" smtClean="0">
                <a:latin typeface="Traditional Arabic" pitchFamily="18" charset="-78"/>
                <a:cs typeface="Traditional Arabic" pitchFamily="18" charset="-78"/>
              </a:rPr>
            </a:br>
            <a:endParaRPr lang="en-GB" dirty="0">
              <a:latin typeface="Traditional Arabic" pitchFamily="18" charset="-78"/>
              <a:cs typeface="Traditional Arabic" pitchFamily="18" charset="-78"/>
            </a:endParaRPr>
          </a:p>
        </p:txBody>
      </p:sp>
      <p:graphicFrame>
        <p:nvGraphicFramePr>
          <p:cNvPr id="7" name="Diagram 6"/>
          <p:cNvGraphicFramePr/>
          <p:nvPr>
            <p:extLst>
              <p:ext uri="{D42A27DB-BD31-4B8C-83A1-F6EECF244321}">
                <p14:modId xmlns:p14="http://schemas.microsoft.com/office/powerpoint/2010/main" val="164099690"/>
              </p:ext>
            </p:extLst>
          </p:nvPr>
        </p:nvGraphicFramePr>
        <p:xfrm>
          <a:off x="359532" y="1600200"/>
          <a:ext cx="8424936" cy="4772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54129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39255"/>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838200" y="685800"/>
            <a:ext cx="7467600" cy="5334000"/>
          </a:xfrm>
        </p:spPr>
        <p:txBody>
          <a:bodyPr>
            <a:normAutofit/>
          </a:bodyPr>
          <a:lstStyle/>
          <a:p>
            <a:pPr algn="r" rtl="1"/>
            <a:endParaRPr lang="ar-OM"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sz="1700" b="1" dirty="0" smtClean="0">
              <a:solidFill>
                <a:schemeClr val="tx1"/>
              </a:solidFill>
              <a:latin typeface="Traditional Arabic" pitchFamily="18" charset="-78"/>
              <a:cs typeface="Traditional Arabic" pitchFamily="18" charset="-78"/>
            </a:endParaRPr>
          </a:p>
          <a:p>
            <a:pPr algn="r" rtl="1"/>
            <a:r>
              <a:rPr lang="ar-OM" sz="1700" b="1" dirty="0" smtClean="0">
                <a:solidFill>
                  <a:schemeClr val="tx1"/>
                </a:solidFill>
                <a:latin typeface="Traditional Arabic" pitchFamily="18" charset="-78"/>
                <a:cs typeface="Traditional Arabic" pitchFamily="18" charset="-78"/>
              </a:rPr>
              <a:t>* </a:t>
            </a:r>
            <a:r>
              <a:rPr lang="ar-OM" sz="1600" b="1" dirty="0" smtClean="0">
                <a:solidFill>
                  <a:srgbClr val="0070C0"/>
                </a:solidFill>
                <a:latin typeface="Simplified Arabic" pitchFamily="18" charset="-78"/>
                <a:cs typeface="Simplified Arabic" pitchFamily="18" charset="-78"/>
              </a:rPr>
              <a:t>بلغ متوسط أداء الهدف الرابع 36 من 100 وتراوحت قيم الأداء من  صفر إلى 69  وقد حققت 14مؤسسة نتائج أعلى من المعدل؟ </a:t>
            </a:r>
            <a:endParaRPr lang="ar-OM" sz="1600" b="1" dirty="0">
              <a:solidFill>
                <a:srgbClr val="0070C0"/>
              </a:solidFill>
              <a:latin typeface="Simplified Arabic" pitchFamily="18" charset="-78"/>
              <a:cs typeface="Simplified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marL="457200" indent="-457200" algn="r" rtl="1">
              <a:buFont typeface="Arial" pitchFamily="34" charset="0"/>
              <a:buChar char="•"/>
            </a:pPr>
            <a:endParaRPr lang="ar-OM" dirty="0" smtClean="0">
              <a:solidFill>
                <a:schemeClr val="tx1"/>
              </a:solidFill>
              <a:latin typeface="Traditional Arabic" pitchFamily="18" charset="-78"/>
              <a:cs typeface="Traditional Arabic" pitchFamily="18" charset="-78"/>
            </a:endParaRPr>
          </a:p>
        </p:txBody>
      </p:sp>
      <p:graphicFrame>
        <p:nvGraphicFramePr>
          <p:cNvPr id="7" name="Chart 6"/>
          <p:cNvGraphicFramePr/>
          <p:nvPr>
            <p:extLst>
              <p:ext uri="{D42A27DB-BD31-4B8C-83A1-F6EECF244321}">
                <p14:modId xmlns:p14="http://schemas.microsoft.com/office/powerpoint/2010/main" val="550930835"/>
              </p:ext>
            </p:extLst>
          </p:nvPr>
        </p:nvGraphicFramePr>
        <p:xfrm>
          <a:off x="457199" y="1143000"/>
          <a:ext cx="8305801"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32373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838200"/>
            <a:ext cx="6400800" cy="5181600"/>
          </a:xfrm>
        </p:spPr>
        <p:txBody>
          <a:bodyPr>
            <a:normAutofit/>
          </a:bodyPr>
          <a:lstStyle/>
          <a:p>
            <a:pPr algn="r" rtl="1"/>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a:solidFill>
                <a:schemeClr val="tx1"/>
              </a:solidFill>
              <a:latin typeface="Traditional Arabic" pitchFamily="18" charset="-78"/>
              <a:cs typeface="Traditional Arabic" pitchFamily="18" charset="-78"/>
            </a:endParaRPr>
          </a:p>
          <a:p>
            <a:pPr marL="514350" indent="-514350" algn="r" rtl="1">
              <a:buAutoNum type="arabicPeriod" startAt="2"/>
            </a:pPr>
            <a:endParaRPr lang="ar-OM" dirty="0" smtClean="0">
              <a:solidFill>
                <a:schemeClr val="tx1"/>
              </a:solidFill>
              <a:latin typeface="Traditional Arabic" pitchFamily="18" charset="-78"/>
              <a:cs typeface="Traditional Arabic" pitchFamily="18" charset="-78"/>
            </a:endParaRPr>
          </a:p>
        </p:txBody>
      </p:sp>
      <p:sp>
        <p:nvSpPr>
          <p:cNvPr id="8" name="Title 1"/>
          <p:cNvSpPr txBox="1">
            <a:spLocks/>
          </p:cNvSpPr>
          <p:nvPr/>
        </p:nvSpPr>
        <p:spPr>
          <a:xfrm>
            <a:off x="461319" y="381000"/>
            <a:ext cx="8382000" cy="8417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OM" dirty="0" smtClean="0"/>
              <a:t/>
            </a:r>
            <a:br>
              <a:rPr lang="ar-OM" dirty="0" smtClean="0"/>
            </a:br>
            <a:endParaRPr lang="ar-OM" dirty="0" smtClean="0"/>
          </a:p>
          <a:p>
            <a:pPr rtl="1"/>
            <a:endParaRPr lang="ar-OM" sz="8500" b="1" dirty="0">
              <a:solidFill>
                <a:schemeClr val="bg1"/>
              </a:solidFill>
              <a:latin typeface="Traditional Arabic" pitchFamily="18" charset="-78"/>
              <a:cs typeface="Traditional Arabic" pitchFamily="18" charset="-78"/>
            </a:endParaRPr>
          </a:p>
          <a:p>
            <a:pPr rtl="1"/>
            <a:r>
              <a:rPr lang="ar-OM" sz="12800" b="1" dirty="0" smtClean="0">
                <a:solidFill>
                  <a:schemeClr val="bg1"/>
                </a:solidFill>
                <a:latin typeface="Traditional Arabic" pitchFamily="18" charset="-78"/>
                <a:cs typeface="Traditional Arabic" pitchFamily="18" charset="-78"/>
              </a:rPr>
              <a:t>الهدف الخامس</a:t>
            </a:r>
          </a:p>
          <a:p>
            <a:endParaRPr lang="ar-OM" sz="8500" dirty="0">
              <a:solidFill>
                <a:schemeClr val="bg1"/>
              </a:solidFill>
              <a:latin typeface="Traditional Arabic" pitchFamily="18" charset="-78"/>
              <a:cs typeface="Traditional Arabic" pitchFamily="18" charset="-78"/>
            </a:endParaRPr>
          </a:p>
          <a:p>
            <a:r>
              <a:rPr lang="en-GB" dirty="0" smtClean="0">
                <a:latin typeface="Traditional Arabic" pitchFamily="18" charset="-78"/>
                <a:cs typeface="Traditional Arabic" pitchFamily="18" charset="-78"/>
              </a:rPr>
              <a:t/>
            </a:r>
            <a:br>
              <a:rPr lang="en-GB" dirty="0" smtClean="0">
                <a:latin typeface="Traditional Arabic" pitchFamily="18" charset="-78"/>
                <a:cs typeface="Traditional Arabic" pitchFamily="18" charset="-78"/>
              </a:rPr>
            </a:br>
            <a:endParaRPr lang="en-GB" dirty="0">
              <a:latin typeface="Traditional Arabic" pitchFamily="18" charset="-78"/>
              <a:cs typeface="Traditional Arabic" pitchFamily="18" charset="-78"/>
            </a:endParaRPr>
          </a:p>
        </p:txBody>
      </p:sp>
      <p:graphicFrame>
        <p:nvGraphicFramePr>
          <p:cNvPr id="9" name="Diagram 8"/>
          <p:cNvGraphicFramePr/>
          <p:nvPr>
            <p:extLst>
              <p:ext uri="{D42A27DB-BD31-4B8C-83A1-F6EECF244321}">
                <p14:modId xmlns:p14="http://schemas.microsoft.com/office/powerpoint/2010/main" val="424827766"/>
              </p:ext>
            </p:extLst>
          </p:nvPr>
        </p:nvGraphicFramePr>
        <p:xfrm>
          <a:off x="683568" y="1556792"/>
          <a:ext cx="7776864"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0030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5" name="Title 1"/>
          <p:cNvSpPr txBox="1">
            <a:spLocks/>
          </p:cNvSpPr>
          <p:nvPr/>
        </p:nvSpPr>
        <p:spPr>
          <a:xfrm>
            <a:off x="457200" y="274638"/>
            <a:ext cx="8229600" cy="9941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325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en-US" dirty="0"/>
          </a:p>
          <a:p>
            <a:r>
              <a:rPr lang="ar-OM" sz="8500" b="1" dirty="0" smtClean="0">
                <a:solidFill>
                  <a:schemeClr val="bg1"/>
                </a:solidFill>
                <a:latin typeface="Traditional Arabic" pitchFamily="18" charset="-78"/>
                <a:cs typeface="Traditional Arabic" pitchFamily="18" charset="-78"/>
              </a:rPr>
              <a:t> محتوى العرض</a:t>
            </a:r>
            <a:r>
              <a:rPr lang="en-GB" sz="8500" b="1" dirty="0" smtClean="0">
                <a:solidFill>
                  <a:schemeClr val="bg1"/>
                </a:solidFill>
                <a:latin typeface="Traditional Arabic" pitchFamily="18" charset="-78"/>
                <a:cs typeface="Traditional Arabic" pitchFamily="18" charset="-78"/>
              </a:rPr>
              <a:t/>
            </a:r>
            <a:br>
              <a:rPr lang="en-GB" sz="8500" b="1" dirty="0" smtClean="0">
                <a:solidFill>
                  <a:schemeClr val="bg1"/>
                </a:solidFill>
                <a:latin typeface="Traditional Arabic" pitchFamily="18" charset="-78"/>
                <a:cs typeface="Traditional Arabic" pitchFamily="18" charset="-78"/>
              </a:rPr>
            </a:br>
            <a:endParaRPr lang="en-GB" sz="8500" b="1" dirty="0">
              <a:solidFill>
                <a:schemeClr val="bg1"/>
              </a:solidFill>
              <a:latin typeface="Traditional Arabic" pitchFamily="18" charset="-78"/>
              <a:cs typeface="Traditional Arabic" pitchFamily="18" charset="-78"/>
            </a:endParaRPr>
          </a:p>
        </p:txBody>
      </p:sp>
      <p:graphicFrame>
        <p:nvGraphicFramePr>
          <p:cNvPr id="6" name="Content Placeholder 9"/>
          <p:cNvGraphicFramePr>
            <a:graphicFrameLocks/>
          </p:cNvGraphicFramePr>
          <p:nvPr>
            <p:extLst>
              <p:ext uri="{D42A27DB-BD31-4B8C-83A1-F6EECF244321}">
                <p14:modId xmlns:p14="http://schemas.microsoft.com/office/powerpoint/2010/main" val="8937064"/>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1940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39255"/>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838200" y="685800"/>
            <a:ext cx="7467600" cy="5334000"/>
          </a:xfrm>
        </p:spPr>
        <p:txBody>
          <a:bodyPr>
            <a:normAutofit fontScale="55000" lnSpcReduction="20000"/>
          </a:bodyPr>
          <a:lstStyle/>
          <a:p>
            <a:pPr algn="r" rtl="1"/>
            <a:endParaRPr lang="ar-OM"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dirty="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sz="2800" dirty="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sz="2800" dirty="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sz="2800" dirty="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sz="2800" dirty="0">
              <a:solidFill>
                <a:schemeClr val="tx1"/>
              </a:solidFill>
              <a:latin typeface="Traditional Arabic" pitchFamily="18" charset="-78"/>
              <a:cs typeface="Traditional Arabic" pitchFamily="18" charset="-78"/>
            </a:endParaRPr>
          </a:p>
          <a:p>
            <a:pPr algn="r" rtl="1"/>
            <a:endParaRPr lang="ar-OM" sz="2800" dirty="0" smtClean="0">
              <a:solidFill>
                <a:schemeClr val="tx1"/>
              </a:solidFill>
              <a:latin typeface="Traditional Arabic" pitchFamily="18" charset="-78"/>
              <a:cs typeface="Traditional Arabic" pitchFamily="18" charset="-78"/>
            </a:endParaRPr>
          </a:p>
          <a:p>
            <a:pPr algn="r" rtl="1"/>
            <a:endParaRPr lang="ar-OM" sz="2800" dirty="0">
              <a:solidFill>
                <a:schemeClr val="tx1"/>
              </a:solidFill>
              <a:latin typeface="Traditional Arabic" pitchFamily="18" charset="-78"/>
              <a:cs typeface="Traditional Arabic" pitchFamily="18" charset="-78"/>
            </a:endParaRPr>
          </a:p>
          <a:p>
            <a:pPr algn="r" rtl="1"/>
            <a:endParaRPr lang="ar-OM" sz="2500" dirty="0" smtClean="0">
              <a:solidFill>
                <a:schemeClr val="tx1"/>
              </a:solidFill>
              <a:latin typeface="Simplified Arabic" pitchFamily="18" charset="-78"/>
              <a:cs typeface="Simplified Arabic" pitchFamily="18" charset="-78"/>
            </a:endParaRPr>
          </a:p>
          <a:p>
            <a:pPr algn="r" rtl="1"/>
            <a:r>
              <a:rPr lang="ar-OM" sz="2500" b="1" dirty="0" smtClean="0">
                <a:solidFill>
                  <a:srgbClr val="0070C0"/>
                </a:solidFill>
                <a:latin typeface="Simplified Arabic" pitchFamily="18" charset="-78"/>
                <a:cs typeface="Simplified Arabic" pitchFamily="18" charset="-78"/>
              </a:rPr>
              <a:t>*بلغ </a:t>
            </a:r>
            <a:r>
              <a:rPr lang="ar-OM" sz="2500" b="1" dirty="0">
                <a:solidFill>
                  <a:srgbClr val="0070C0"/>
                </a:solidFill>
                <a:latin typeface="Simplified Arabic" pitchFamily="18" charset="-78"/>
                <a:cs typeface="Simplified Arabic" pitchFamily="18" charset="-78"/>
              </a:rPr>
              <a:t>معدل أداء هدف تنمية الارتباط مع المجتمع المحلي لمؤسسات التعليم الخاصة 67.18، وكان الوزن المخصص ‏للهدف يساوي 150، وقد تراوحت قيم أداء هذا الهدف من 40.8  في المؤسسة (‏</a:t>
            </a:r>
            <a:r>
              <a:rPr lang="en-GB" sz="2500" b="1" dirty="0">
                <a:solidFill>
                  <a:srgbClr val="0070C0"/>
                </a:solidFill>
                <a:latin typeface="Simplified Arabic" pitchFamily="18" charset="-78"/>
                <a:cs typeface="Simplified Arabic" pitchFamily="18" charset="-78"/>
              </a:rPr>
              <a:t>HEI 6</a:t>
            </a:r>
            <a:r>
              <a:rPr lang="en-GB" sz="2500" b="1" dirty="0" smtClean="0">
                <a:solidFill>
                  <a:srgbClr val="0070C0"/>
                </a:solidFill>
                <a:latin typeface="Simplified Arabic" pitchFamily="18" charset="-78"/>
                <a:cs typeface="Simplified Arabic" pitchFamily="18" charset="-78"/>
              </a:rPr>
              <a:t>‎‏</a:t>
            </a:r>
            <a:r>
              <a:rPr lang="ar-OM" sz="2500" b="1" dirty="0" smtClean="0">
                <a:solidFill>
                  <a:srgbClr val="0070C0"/>
                </a:solidFill>
                <a:latin typeface="Simplified Arabic" pitchFamily="18" charset="-78"/>
                <a:cs typeface="Simplified Arabic" pitchFamily="18" charset="-78"/>
              </a:rPr>
              <a:t>)</a:t>
            </a:r>
            <a:r>
              <a:rPr lang="en-GB" sz="2500" b="1" dirty="0" smtClean="0">
                <a:solidFill>
                  <a:srgbClr val="0070C0"/>
                </a:solidFill>
                <a:latin typeface="Simplified Arabic" pitchFamily="18" charset="-78"/>
                <a:cs typeface="Simplified Arabic" pitchFamily="18" charset="-78"/>
              </a:rPr>
              <a:t> </a:t>
            </a:r>
            <a:r>
              <a:rPr lang="ar-OM" sz="2500" b="1" dirty="0">
                <a:solidFill>
                  <a:srgbClr val="0070C0"/>
                </a:solidFill>
                <a:latin typeface="Simplified Arabic" pitchFamily="18" charset="-78"/>
                <a:cs typeface="Simplified Arabic" pitchFamily="18" charset="-78"/>
              </a:rPr>
              <a:t>إلى 108 في المؤسسة ‏‏(‏</a:t>
            </a:r>
            <a:r>
              <a:rPr lang="en-GB" sz="2500" b="1" dirty="0">
                <a:solidFill>
                  <a:srgbClr val="0070C0"/>
                </a:solidFill>
                <a:latin typeface="Simplified Arabic" pitchFamily="18" charset="-78"/>
                <a:cs typeface="Simplified Arabic" pitchFamily="18" charset="-78"/>
              </a:rPr>
              <a:t>HEI 11</a:t>
            </a:r>
            <a:r>
              <a:rPr lang="en-GB" sz="2500" b="1" dirty="0" smtClean="0">
                <a:solidFill>
                  <a:srgbClr val="0070C0"/>
                </a:solidFill>
                <a:latin typeface="Simplified Arabic" pitchFamily="18" charset="-78"/>
                <a:cs typeface="Simplified Arabic" pitchFamily="18" charset="-78"/>
              </a:rPr>
              <a:t>‎‏</a:t>
            </a:r>
            <a:r>
              <a:rPr lang="ar-OM" sz="2500" b="1" dirty="0" smtClean="0">
                <a:solidFill>
                  <a:srgbClr val="0070C0"/>
                </a:solidFill>
                <a:latin typeface="Simplified Arabic" pitchFamily="18" charset="-78"/>
                <a:cs typeface="Simplified Arabic" pitchFamily="18" charset="-78"/>
              </a:rPr>
              <a:t>) وهناك </a:t>
            </a:r>
            <a:r>
              <a:rPr lang="ar-OM" sz="2500" b="1" dirty="0">
                <a:solidFill>
                  <a:srgbClr val="0070C0"/>
                </a:solidFill>
                <a:latin typeface="Simplified Arabic" pitchFamily="18" charset="-78"/>
                <a:cs typeface="Simplified Arabic" pitchFamily="18" charset="-78"/>
              </a:rPr>
              <a:t>13 مؤسسة حققت نتائج مساوية أو أعلى من المعدل.‏</a:t>
            </a:r>
            <a:endParaRPr lang="ar-OM" sz="2500" b="1" dirty="0" smtClean="0">
              <a:solidFill>
                <a:srgbClr val="0070C0"/>
              </a:solidFill>
              <a:latin typeface="Simplified Arabic" pitchFamily="18" charset="-78"/>
              <a:cs typeface="Simplified Arabic" pitchFamily="18" charset="-78"/>
            </a:endParaRPr>
          </a:p>
          <a:p>
            <a:pPr marL="457200" indent="-457200" algn="r" rtl="1">
              <a:buFont typeface="Arial" pitchFamily="34" charset="0"/>
              <a:buChar char="•"/>
            </a:pPr>
            <a:endParaRPr lang="ar-OM" dirty="0" smtClean="0">
              <a:solidFill>
                <a:schemeClr val="tx1"/>
              </a:solidFill>
              <a:latin typeface="Traditional Arabic" pitchFamily="18" charset="-78"/>
              <a:cs typeface="Traditional Arabic" pitchFamily="18" charset="-78"/>
            </a:endParaRPr>
          </a:p>
        </p:txBody>
      </p:sp>
      <p:graphicFrame>
        <p:nvGraphicFramePr>
          <p:cNvPr id="6" name="Chart 5"/>
          <p:cNvGraphicFramePr/>
          <p:nvPr>
            <p:extLst>
              <p:ext uri="{D42A27DB-BD31-4B8C-83A1-F6EECF244321}">
                <p14:modId xmlns:p14="http://schemas.microsoft.com/office/powerpoint/2010/main" val="2544052672"/>
              </p:ext>
            </p:extLst>
          </p:nvPr>
        </p:nvGraphicFramePr>
        <p:xfrm>
          <a:off x="609600" y="1295400"/>
          <a:ext cx="8153400" cy="3581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57702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39255"/>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838200" y="685800"/>
            <a:ext cx="7467600" cy="5334000"/>
          </a:xfrm>
        </p:spPr>
        <p:txBody>
          <a:bodyPr>
            <a:normAutofit/>
          </a:bodyPr>
          <a:lstStyle/>
          <a:p>
            <a:pPr algn="r" rtl="1"/>
            <a:endParaRPr lang="ar-OM" sz="2800"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marL="457200" indent="-457200" algn="r" rtl="1">
              <a:buFont typeface="Arial" pitchFamily="34" charset="0"/>
              <a:buChar char="•"/>
            </a:pPr>
            <a:endParaRPr lang="ar-OM" dirty="0" smtClean="0">
              <a:solidFill>
                <a:schemeClr val="tx1"/>
              </a:solidFill>
              <a:latin typeface="Traditional Arabic" pitchFamily="18" charset="-78"/>
              <a:cs typeface="Traditional Arabic" pitchFamily="18" charset="-78"/>
            </a:endParaRPr>
          </a:p>
        </p:txBody>
      </p:sp>
      <p:graphicFrame>
        <p:nvGraphicFramePr>
          <p:cNvPr id="7" name="Chart 6"/>
          <p:cNvGraphicFramePr/>
          <p:nvPr>
            <p:extLst>
              <p:ext uri="{D42A27DB-BD31-4B8C-83A1-F6EECF244321}">
                <p14:modId xmlns:p14="http://schemas.microsoft.com/office/powerpoint/2010/main" val="1180172861"/>
              </p:ext>
            </p:extLst>
          </p:nvPr>
        </p:nvGraphicFramePr>
        <p:xfrm>
          <a:off x="251520" y="332656"/>
          <a:ext cx="8435280" cy="61926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34647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39255"/>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838200" y="685800"/>
            <a:ext cx="7467600" cy="5334000"/>
          </a:xfrm>
        </p:spPr>
        <p:txBody>
          <a:bodyPr>
            <a:normAutofit/>
          </a:bodyPr>
          <a:lstStyle/>
          <a:p>
            <a:pPr algn="r" rtl="1"/>
            <a:endParaRPr lang="ar-OM" sz="2800" dirty="0" smtClean="0">
              <a:solidFill>
                <a:schemeClr val="tx1"/>
              </a:solidFill>
              <a:latin typeface="Traditional Arabic" pitchFamily="18" charset="-78"/>
              <a:cs typeface="Traditional Arabic" pitchFamily="18" charset="-78"/>
            </a:endParaRPr>
          </a:p>
          <a:p>
            <a:pPr algn="r" rtl="1"/>
            <a:endParaRPr lang="ar-OM" dirty="0" smtClean="0">
              <a:solidFill>
                <a:schemeClr val="tx1"/>
              </a:solidFill>
              <a:latin typeface="Traditional Arabic" pitchFamily="18" charset="-78"/>
              <a:cs typeface="Traditional Arabic" pitchFamily="18" charset="-78"/>
            </a:endParaRPr>
          </a:p>
          <a:p>
            <a:pPr marL="457200" indent="-457200" algn="r" rtl="1">
              <a:buFont typeface="Arial" pitchFamily="34" charset="0"/>
              <a:buChar char="•"/>
            </a:pPr>
            <a:endParaRPr lang="ar-OM" dirty="0" smtClean="0">
              <a:solidFill>
                <a:schemeClr val="tx1"/>
              </a:solidFill>
              <a:latin typeface="Traditional Arabic" pitchFamily="18" charset="-78"/>
              <a:cs typeface="Traditional Arabic" pitchFamily="18" charset="-78"/>
            </a:endParaRPr>
          </a:p>
        </p:txBody>
      </p:sp>
      <p:graphicFrame>
        <p:nvGraphicFramePr>
          <p:cNvPr id="7" name="Chart 6"/>
          <p:cNvGraphicFramePr/>
          <p:nvPr>
            <p:extLst>
              <p:ext uri="{D42A27DB-BD31-4B8C-83A1-F6EECF244321}">
                <p14:modId xmlns:p14="http://schemas.microsoft.com/office/powerpoint/2010/main" val="3247515525"/>
              </p:ext>
            </p:extLst>
          </p:nvPr>
        </p:nvGraphicFramePr>
        <p:xfrm>
          <a:off x="457200" y="152400"/>
          <a:ext cx="8435280" cy="61926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title="نتائج بعض المؤشرات الهامة"/>
          <p:cNvGraphicFramePr>
            <a:graphicFrameLocks/>
          </p:cNvGraphicFramePr>
          <p:nvPr>
            <p:extLst>
              <p:ext uri="{D42A27DB-BD31-4B8C-83A1-F6EECF244321}">
                <p14:modId xmlns:p14="http://schemas.microsoft.com/office/powerpoint/2010/main" val="4109990524"/>
              </p:ext>
            </p:extLst>
          </p:nvPr>
        </p:nvGraphicFramePr>
        <p:xfrm>
          <a:off x="685800" y="1391250"/>
          <a:ext cx="7162800" cy="48571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810823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8472" y="51337"/>
            <a:ext cx="8896928"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762000"/>
            <a:ext cx="6400800" cy="5257800"/>
          </a:xfrm>
        </p:spPr>
        <p:txBody>
          <a:bodyPr/>
          <a:lstStyle/>
          <a:p>
            <a:pPr algn="r"/>
            <a:endParaRPr lang="ar-OM" b="1" dirty="0">
              <a:solidFill>
                <a:schemeClr val="tx1"/>
              </a:solidFill>
              <a:latin typeface="Traditional Arabic" pitchFamily="18" charset="-78"/>
              <a:cs typeface="Traditional Arabic" pitchFamily="18" charset="-78"/>
            </a:endParaRPr>
          </a:p>
          <a:p>
            <a:pPr algn="r"/>
            <a:endParaRPr lang="ar-OM" b="1" dirty="0" smtClean="0">
              <a:solidFill>
                <a:schemeClr val="tx1"/>
              </a:solidFill>
              <a:latin typeface="Traditional Arabic" pitchFamily="18" charset="-78"/>
              <a:cs typeface="Traditional Arabic" pitchFamily="18" charset="-78"/>
            </a:endParaRPr>
          </a:p>
          <a:p>
            <a:pPr algn="r"/>
            <a:endParaRPr lang="ar-OM" dirty="0">
              <a:solidFill>
                <a:schemeClr val="tx1"/>
              </a:solidFill>
              <a:latin typeface="Traditional Arabic" pitchFamily="18" charset="-78"/>
              <a:cs typeface="Traditional Arabic" pitchFamily="18" charset="-78"/>
            </a:endParaRPr>
          </a:p>
          <a:p>
            <a:pPr algn="r"/>
            <a:endParaRPr lang="ar-OM" dirty="0" smtClean="0">
              <a:solidFill>
                <a:schemeClr val="tx1"/>
              </a:solidFill>
              <a:latin typeface="Traditional Arabic" pitchFamily="18" charset="-78"/>
              <a:cs typeface="Traditional Arabic" pitchFamily="18" charset="-78"/>
            </a:endParaRPr>
          </a:p>
          <a:p>
            <a:pPr marL="457200" indent="-457200" algn="r" rtl="1">
              <a:buFont typeface="Wingdings" pitchFamily="2" charset="2"/>
              <a:buChar char="§"/>
            </a:pPr>
            <a:endParaRPr lang="en-US" dirty="0">
              <a:solidFill>
                <a:schemeClr val="tx1"/>
              </a:solidFill>
              <a:latin typeface="Traditional Arabic" pitchFamily="18" charset="-78"/>
              <a:cs typeface="Traditional Arabic" pitchFamily="18" charset="-78"/>
            </a:endParaRPr>
          </a:p>
        </p:txBody>
      </p:sp>
      <p:sp>
        <p:nvSpPr>
          <p:cNvPr id="6" name="Content Placeholder 2"/>
          <p:cNvSpPr txBox="1">
            <a:spLocks/>
          </p:cNvSpPr>
          <p:nvPr/>
        </p:nvSpPr>
        <p:spPr>
          <a:xfrm>
            <a:off x="1066800" y="1905000"/>
            <a:ext cx="7162800"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rtl="1"/>
            <a:endParaRPr lang="ar-OM" sz="2000" b="1" u="sng" dirty="0" smtClean="0">
              <a:solidFill>
                <a:schemeClr val="tx1"/>
              </a:solidFill>
              <a:latin typeface="Traditional Arabic" pitchFamily="18" charset="-78"/>
              <a:cs typeface="Traditional Arabic" pitchFamily="18" charset="-78"/>
            </a:endParaRPr>
          </a:p>
          <a:p>
            <a:pPr marL="514350" indent="-514350" algn="justLow" rtl="1">
              <a:buFont typeface="+mj-lt"/>
              <a:buAutoNum type="arabicPeriod"/>
            </a:pPr>
            <a:r>
              <a:rPr lang="ar-OM" sz="2000" b="1" dirty="0" smtClean="0">
                <a:solidFill>
                  <a:schemeClr val="tx1"/>
                </a:solidFill>
                <a:latin typeface="Traditional Arabic" pitchFamily="18" charset="-78"/>
                <a:cs typeface="Traditional Arabic" pitchFamily="18" charset="-78"/>
              </a:rPr>
              <a:t>عدم وجود أهداف وطنية معلنة وواضحة للتعليم العالي عند إعداد المشروع </a:t>
            </a:r>
            <a:r>
              <a:rPr lang="ar-OM" sz="2000" b="1" dirty="0">
                <a:solidFill>
                  <a:schemeClr val="tx1"/>
                </a:solidFill>
                <a:latin typeface="Traditional Arabic" pitchFamily="18" charset="-78"/>
                <a:cs typeface="Traditional Arabic" pitchFamily="18" charset="-78"/>
              </a:rPr>
              <a:t>(الاعتماد </a:t>
            </a:r>
            <a:r>
              <a:rPr lang="ar-OM" sz="2000" b="1" dirty="0" smtClean="0">
                <a:solidFill>
                  <a:schemeClr val="tx1"/>
                </a:solidFill>
                <a:latin typeface="Traditional Arabic" pitchFamily="18" charset="-78"/>
                <a:cs typeface="Traditional Arabic" pitchFamily="18" charset="-78"/>
              </a:rPr>
              <a:t>على مسودة استراتيجية 2020).</a:t>
            </a:r>
          </a:p>
          <a:p>
            <a:pPr marL="514350" indent="-514350" algn="justLow" rtl="1">
              <a:buFont typeface="+mj-lt"/>
              <a:buAutoNum type="arabicPeriod"/>
            </a:pPr>
            <a:r>
              <a:rPr lang="ar-OM" sz="2000" b="1" dirty="0">
                <a:solidFill>
                  <a:schemeClr val="tx1"/>
                </a:solidFill>
                <a:latin typeface="Traditional Arabic" pitchFamily="18" charset="-78"/>
                <a:cs typeface="Traditional Arabic" pitchFamily="18" charset="-78"/>
              </a:rPr>
              <a:t>عدم وجود رؤية واضحة تميز بين عملية قياس أداء المؤسسات التي يستهدفها المشروع و إجراءات الهيئة العمانية للاعتماد </a:t>
            </a:r>
            <a:r>
              <a:rPr lang="ar-OM" sz="2000" b="1" dirty="0" smtClean="0">
                <a:solidFill>
                  <a:schemeClr val="tx1"/>
                </a:solidFill>
                <a:latin typeface="Traditional Arabic" pitchFamily="18" charset="-78"/>
                <a:cs typeface="Traditional Arabic" pitchFamily="18" charset="-78"/>
              </a:rPr>
              <a:t>الأكاديمي.</a:t>
            </a:r>
          </a:p>
          <a:p>
            <a:pPr marL="514350" indent="-514350" algn="justLow" rtl="1">
              <a:buFont typeface="+mj-lt"/>
              <a:buAutoNum type="arabicPeriod"/>
            </a:pPr>
            <a:r>
              <a:rPr lang="ar-OM" sz="2000" b="1" dirty="0" smtClean="0">
                <a:solidFill>
                  <a:schemeClr val="tx1"/>
                </a:solidFill>
                <a:latin typeface="Traditional Arabic" pitchFamily="18" charset="-78"/>
                <a:cs typeface="Traditional Arabic" pitchFamily="18" charset="-78"/>
              </a:rPr>
              <a:t>عدم وجود طريقة مثالية لقياس اداء المؤسسات بسبب تباين برامجها ومستوياتها وعدم وجود اهداف وغايات ومؤشرات مشتركة. </a:t>
            </a:r>
          </a:p>
          <a:p>
            <a:pPr marL="514350" indent="-514350" algn="justLow" rtl="1">
              <a:buFont typeface="+mj-lt"/>
              <a:buAutoNum type="arabicPeriod"/>
            </a:pPr>
            <a:r>
              <a:rPr lang="ar-OM" sz="2000" b="1" dirty="0" smtClean="0">
                <a:solidFill>
                  <a:schemeClr val="tx1"/>
                </a:solidFill>
                <a:latin typeface="Traditional Arabic" pitchFamily="18" charset="-78"/>
                <a:cs typeface="Traditional Arabic" pitchFamily="18" charset="-78"/>
              </a:rPr>
              <a:t>صعوبة اختيار المؤشرات الدقيقة المرتبطة بكل هدف وبكل غاية وترجمة الأهداف إلى معايير كمية تمكن من جمع البيانات وتحليلها.</a:t>
            </a:r>
          </a:p>
          <a:p>
            <a:pPr marL="514350" indent="-514350" algn="justLow" rtl="1">
              <a:buFont typeface="+mj-lt"/>
              <a:buAutoNum type="arabicPeriod"/>
            </a:pPr>
            <a:r>
              <a:rPr lang="ar-OM" sz="2000" b="1" dirty="0" smtClean="0">
                <a:solidFill>
                  <a:schemeClr val="tx1"/>
                </a:solidFill>
                <a:latin typeface="Traditional Arabic" pitchFamily="18" charset="-78"/>
                <a:cs typeface="Traditional Arabic" pitchFamily="18" charset="-78"/>
              </a:rPr>
              <a:t>صعوبة جمع البيانات بشكل مركزي وموحد وفي فترة واحدة. </a:t>
            </a:r>
          </a:p>
        </p:txBody>
      </p:sp>
      <p:sp>
        <p:nvSpPr>
          <p:cNvPr id="7" name="Rounded Rectangle 6"/>
          <p:cNvSpPr/>
          <p:nvPr/>
        </p:nvSpPr>
        <p:spPr>
          <a:xfrm>
            <a:off x="1066801" y="914400"/>
            <a:ext cx="6553200" cy="7125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a:solidFill>
                  <a:schemeClr val="bg1"/>
                </a:solidFill>
                <a:latin typeface="Traditional Arabic" pitchFamily="18" charset="-78"/>
                <a:cs typeface="Traditional Arabic" pitchFamily="18" charset="-78"/>
              </a:rPr>
              <a:t>صعوبات </a:t>
            </a:r>
            <a:r>
              <a:rPr lang="ar-OM" sz="2800" b="1" dirty="0" smtClean="0">
                <a:solidFill>
                  <a:schemeClr val="bg1"/>
                </a:solidFill>
                <a:latin typeface="Traditional Arabic" pitchFamily="18" charset="-78"/>
                <a:cs typeface="Traditional Arabic" pitchFamily="18" charset="-78"/>
              </a:rPr>
              <a:t>وتحديات في تكوين المؤشرات</a:t>
            </a:r>
            <a:endParaRPr lang="ar-OM" sz="2800" b="1"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7223297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8472" y="51337"/>
            <a:ext cx="8896928"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762000"/>
            <a:ext cx="6400800" cy="5257800"/>
          </a:xfrm>
        </p:spPr>
        <p:txBody>
          <a:bodyPr/>
          <a:lstStyle/>
          <a:p>
            <a:pPr algn="r"/>
            <a:endParaRPr lang="ar-OM" b="1" dirty="0">
              <a:solidFill>
                <a:schemeClr val="tx1"/>
              </a:solidFill>
              <a:latin typeface="Traditional Arabic" pitchFamily="18" charset="-78"/>
              <a:cs typeface="Traditional Arabic" pitchFamily="18" charset="-78"/>
            </a:endParaRPr>
          </a:p>
          <a:p>
            <a:pPr algn="r"/>
            <a:endParaRPr lang="ar-OM" b="1" dirty="0" smtClean="0">
              <a:solidFill>
                <a:schemeClr val="tx1"/>
              </a:solidFill>
              <a:latin typeface="Traditional Arabic" pitchFamily="18" charset="-78"/>
              <a:cs typeface="Traditional Arabic" pitchFamily="18" charset="-78"/>
            </a:endParaRPr>
          </a:p>
          <a:p>
            <a:pPr algn="r"/>
            <a:endParaRPr lang="ar-OM" dirty="0">
              <a:solidFill>
                <a:schemeClr val="tx1"/>
              </a:solidFill>
              <a:latin typeface="Traditional Arabic" pitchFamily="18" charset="-78"/>
              <a:cs typeface="Traditional Arabic" pitchFamily="18" charset="-78"/>
            </a:endParaRPr>
          </a:p>
          <a:p>
            <a:pPr algn="r"/>
            <a:endParaRPr lang="ar-OM" dirty="0" smtClean="0">
              <a:solidFill>
                <a:schemeClr val="tx1"/>
              </a:solidFill>
              <a:latin typeface="Traditional Arabic" pitchFamily="18" charset="-78"/>
              <a:cs typeface="Traditional Arabic" pitchFamily="18" charset="-78"/>
            </a:endParaRPr>
          </a:p>
          <a:p>
            <a:pPr marL="457200" indent="-457200" algn="r" rtl="1">
              <a:buFont typeface="Wingdings" pitchFamily="2" charset="2"/>
              <a:buChar char="§"/>
            </a:pPr>
            <a:endParaRPr lang="en-US" dirty="0">
              <a:solidFill>
                <a:schemeClr val="tx1"/>
              </a:solidFill>
              <a:latin typeface="Traditional Arabic" pitchFamily="18" charset="-78"/>
              <a:cs typeface="Traditional Arabic" pitchFamily="18" charset="-78"/>
            </a:endParaRPr>
          </a:p>
        </p:txBody>
      </p:sp>
      <p:sp>
        <p:nvSpPr>
          <p:cNvPr id="6" name="Content Placeholder 2"/>
          <p:cNvSpPr txBox="1">
            <a:spLocks/>
          </p:cNvSpPr>
          <p:nvPr/>
        </p:nvSpPr>
        <p:spPr>
          <a:xfrm>
            <a:off x="1066800" y="1905000"/>
            <a:ext cx="7086600"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rtl="1"/>
            <a:endParaRPr lang="ar-OM" sz="2000" b="1" u="sng" dirty="0" smtClean="0">
              <a:solidFill>
                <a:schemeClr val="tx1"/>
              </a:solidFill>
              <a:latin typeface="Traditional Arabic" pitchFamily="18" charset="-78"/>
              <a:cs typeface="Traditional Arabic" pitchFamily="18" charset="-78"/>
            </a:endParaRP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حداثة إنشاء بعض مؤسسات التعليم العالي الخاصة وبالتالي عدم توفر بيانات عن العديد من </a:t>
            </a:r>
            <a:r>
              <a:rPr lang="ar-OM" sz="2000" b="1" smtClean="0">
                <a:solidFill>
                  <a:schemeClr val="tx1"/>
                </a:solidFill>
                <a:latin typeface="Traditional Arabic" pitchFamily="18" charset="-78"/>
                <a:cs typeface="Traditional Arabic" pitchFamily="18" charset="-78"/>
              </a:rPr>
              <a:t>مؤشرات </a:t>
            </a:r>
            <a:r>
              <a:rPr lang="ar-OM" sz="2000" b="1" smtClean="0">
                <a:solidFill>
                  <a:schemeClr val="tx1"/>
                </a:solidFill>
                <a:latin typeface="Traditional Arabic" pitchFamily="18" charset="-78"/>
                <a:cs typeface="Traditional Arabic" pitchFamily="18" charset="-78"/>
              </a:rPr>
              <a:t>ال</a:t>
            </a:r>
            <a:r>
              <a:rPr lang="ar-OM" sz="2000" b="1">
                <a:solidFill>
                  <a:schemeClr val="tx1"/>
                </a:solidFill>
                <a:latin typeface="Traditional Arabic" pitchFamily="18" charset="-78"/>
                <a:cs typeface="Traditional Arabic" pitchFamily="18" charset="-78"/>
              </a:rPr>
              <a:t>أ</a:t>
            </a:r>
            <a:r>
              <a:rPr lang="ar-OM" sz="2000" b="1" smtClean="0">
                <a:solidFill>
                  <a:schemeClr val="tx1"/>
                </a:solidFill>
                <a:latin typeface="Traditional Arabic" pitchFamily="18" charset="-78"/>
                <a:cs typeface="Traditional Arabic" pitchFamily="18" charset="-78"/>
              </a:rPr>
              <a:t>داء</a:t>
            </a:r>
            <a:r>
              <a:rPr lang="ar-OM" sz="2000" b="1" dirty="0" smtClean="0">
                <a:solidFill>
                  <a:schemeClr val="tx1"/>
                </a:solidFill>
                <a:latin typeface="Traditional Arabic" pitchFamily="18" charset="-78"/>
                <a:cs typeface="Traditional Arabic" pitchFamily="18" charset="-78"/>
              </a:rPr>
              <a:t>.</a:t>
            </a: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عدم وجود قاعدة بيانات محدثة عن الفعاليات والانشطة التعليمية لدى بعض مؤسسات التعليم العالي الخاصة. </a:t>
            </a: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مرت بيانات المؤسسات بمراحل مختلفة من التدقيق كانت في غاية الصعوبة واستغرقت وقتاً طويلا.</a:t>
            </a: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قلق بعض المؤسسات من أن يتم اجرء مقارنات او تصنيفات للأداء من نتائج المشروع </a:t>
            </a: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تأخر بعض المؤسسات في توفير البيانات المطلوبة في الموعد المحدد.</a:t>
            </a:r>
            <a:endParaRPr lang="en-GB" sz="2000" b="1" dirty="0">
              <a:solidFill>
                <a:schemeClr val="tx1"/>
              </a:solidFill>
              <a:latin typeface="Traditional Arabic" pitchFamily="18" charset="-78"/>
              <a:cs typeface="Traditional Arabic" pitchFamily="18" charset="-78"/>
            </a:endParaRPr>
          </a:p>
        </p:txBody>
      </p:sp>
      <p:sp>
        <p:nvSpPr>
          <p:cNvPr id="7" name="Rounded Rectangle 6"/>
          <p:cNvSpPr/>
          <p:nvPr/>
        </p:nvSpPr>
        <p:spPr>
          <a:xfrm>
            <a:off x="762000" y="914400"/>
            <a:ext cx="7315200" cy="7125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a:solidFill>
                  <a:schemeClr val="bg1"/>
                </a:solidFill>
                <a:latin typeface="Traditional Arabic" pitchFamily="18" charset="-78"/>
                <a:cs typeface="Traditional Arabic" pitchFamily="18" charset="-78"/>
              </a:rPr>
              <a:t>صعوبات واجهت فريق العمل اثناء </a:t>
            </a:r>
            <a:r>
              <a:rPr lang="ar-OM" sz="2800" b="1" dirty="0" smtClean="0">
                <a:solidFill>
                  <a:schemeClr val="bg1"/>
                </a:solidFill>
                <a:latin typeface="Traditional Arabic" pitchFamily="18" charset="-78"/>
                <a:cs typeface="Traditional Arabic" pitchFamily="18" charset="-78"/>
              </a:rPr>
              <a:t>التطبيق </a:t>
            </a:r>
            <a:endParaRPr lang="ar-OM" sz="2800" b="1"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3506721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8472" y="51337"/>
            <a:ext cx="8896928"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762000"/>
            <a:ext cx="6400800" cy="5257800"/>
          </a:xfrm>
        </p:spPr>
        <p:txBody>
          <a:bodyPr/>
          <a:lstStyle/>
          <a:p>
            <a:pPr algn="r"/>
            <a:endParaRPr lang="ar-OM" b="1" dirty="0">
              <a:solidFill>
                <a:schemeClr val="tx1"/>
              </a:solidFill>
              <a:latin typeface="Traditional Arabic" pitchFamily="18" charset="-78"/>
              <a:cs typeface="Traditional Arabic" pitchFamily="18" charset="-78"/>
            </a:endParaRPr>
          </a:p>
          <a:p>
            <a:pPr algn="r"/>
            <a:endParaRPr lang="ar-OM" b="1" dirty="0" smtClean="0">
              <a:solidFill>
                <a:schemeClr val="tx1"/>
              </a:solidFill>
              <a:latin typeface="Traditional Arabic" pitchFamily="18" charset="-78"/>
              <a:cs typeface="Traditional Arabic" pitchFamily="18" charset="-78"/>
            </a:endParaRPr>
          </a:p>
          <a:p>
            <a:pPr algn="justLow" rtl="1"/>
            <a:r>
              <a:rPr lang="ar-OM" sz="1800" b="1" dirty="0" smtClean="0">
                <a:solidFill>
                  <a:schemeClr val="tx1"/>
                </a:solidFill>
                <a:latin typeface="Traditional Arabic" pitchFamily="18" charset="-78"/>
                <a:cs typeface="Traditional Arabic" pitchFamily="18" charset="-78"/>
              </a:rPr>
              <a:t>1. ضرورة التواصل المستمر مع الطلبة  واستقراء </a:t>
            </a:r>
            <a:r>
              <a:rPr lang="ar-OM" sz="1800" b="1" dirty="0">
                <a:solidFill>
                  <a:schemeClr val="tx1"/>
                </a:solidFill>
                <a:latin typeface="Traditional Arabic" pitchFamily="18" charset="-78"/>
                <a:cs typeface="Traditional Arabic" pitchFamily="18" charset="-78"/>
              </a:rPr>
              <a:t>الأسباب التي تقف خلف </a:t>
            </a:r>
            <a:r>
              <a:rPr lang="ar-OM" sz="1800" b="1" dirty="0" smtClean="0">
                <a:solidFill>
                  <a:schemeClr val="tx1"/>
                </a:solidFill>
                <a:latin typeface="Traditional Arabic" pitchFamily="18" charset="-78"/>
                <a:cs typeface="Traditional Arabic" pitchFamily="18" charset="-78"/>
              </a:rPr>
              <a:t>الف</a:t>
            </a:r>
            <a:r>
              <a:rPr lang="ar-OM" sz="1800" b="1" dirty="0">
                <a:solidFill>
                  <a:schemeClr val="tx1"/>
                </a:solidFill>
                <a:latin typeface="Traditional Arabic" pitchFamily="18" charset="-78"/>
                <a:cs typeface="Traditional Arabic" pitchFamily="18" charset="-78"/>
              </a:rPr>
              <a:t>ا</a:t>
            </a:r>
            <a:r>
              <a:rPr lang="ar-OM" sz="1800" b="1" dirty="0" smtClean="0">
                <a:solidFill>
                  <a:schemeClr val="tx1"/>
                </a:solidFill>
                <a:latin typeface="Traditional Arabic" pitchFamily="18" charset="-78"/>
                <a:cs typeface="Traditional Arabic" pitchFamily="18" charset="-78"/>
              </a:rPr>
              <a:t>رق </a:t>
            </a:r>
            <a:r>
              <a:rPr lang="ar-OM" sz="1800" b="1" dirty="0">
                <a:solidFill>
                  <a:schemeClr val="tx1"/>
                </a:solidFill>
                <a:latin typeface="Traditional Arabic" pitchFamily="18" charset="-78"/>
                <a:cs typeface="Traditional Arabic" pitchFamily="18" charset="-78"/>
              </a:rPr>
              <a:t>الكبير </a:t>
            </a:r>
            <a:r>
              <a:rPr lang="ar-OM" sz="1800" b="1" dirty="0" smtClean="0">
                <a:solidFill>
                  <a:schemeClr val="tx1"/>
                </a:solidFill>
                <a:latin typeface="Traditional Arabic" pitchFamily="18" charset="-78"/>
                <a:cs typeface="Traditional Arabic" pitchFamily="18" charset="-78"/>
              </a:rPr>
              <a:t>الحاصل </a:t>
            </a:r>
            <a:r>
              <a:rPr lang="ar-OM" sz="1800" b="1" dirty="0">
                <a:solidFill>
                  <a:schemeClr val="tx1"/>
                </a:solidFill>
                <a:latin typeface="Traditional Arabic" pitchFamily="18" charset="-78"/>
                <a:cs typeface="Traditional Arabic" pitchFamily="18" charset="-78"/>
              </a:rPr>
              <a:t>بين تصورات الطلبة للتعليم والمتحقق منه </a:t>
            </a:r>
            <a:r>
              <a:rPr lang="ar-OM" sz="1800" b="1" dirty="0" smtClean="0">
                <a:solidFill>
                  <a:schemeClr val="tx1"/>
                </a:solidFill>
                <a:latin typeface="Traditional Arabic" pitchFamily="18" charset="-78"/>
                <a:cs typeface="Traditional Arabic" pitchFamily="18" charset="-78"/>
              </a:rPr>
              <a:t>والعمل بمنهجية وواقعية لتقليل الفجوة.</a:t>
            </a:r>
          </a:p>
          <a:p>
            <a:pPr algn="justLow" rtl="1"/>
            <a:endParaRPr lang="ar-OM" sz="1800" b="1" dirty="0" smtClean="0">
              <a:solidFill>
                <a:schemeClr val="tx1"/>
              </a:solidFill>
              <a:latin typeface="Traditional Arabic" pitchFamily="18" charset="-78"/>
              <a:cs typeface="Traditional Arabic" pitchFamily="18" charset="-78"/>
            </a:endParaRPr>
          </a:p>
          <a:p>
            <a:pPr algn="justLow" rtl="1"/>
            <a:r>
              <a:rPr lang="ar-OM" sz="1800" b="1" dirty="0" smtClean="0">
                <a:solidFill>
                  <a:schemeClr val="tx1"/>
                </a:solidFill>
                <a:latin typeface="Traditional Arabic" pitchFamily="18" charset="-78"/>
                <a:cs typeface="Traditional Arabic" pitchFamily="18" charset="-78"/>
              </a:rPr>
              <a:t>2. ضرورة التركيز على </a:t>
            </a:r>
            <a:r>
              <a:rPr lang="ar-OM" sz="1800" b="1" dirty="0">
                <a:solidFill>
                  <a:schemeClr val="tx1"/>
                </a:solidFill>
                <a:latin typeface="Traditional Arabic" pitchFamily="18" charset="-78"/>
                <a:cs typeface="Traditional Arabic" pitchFamily="18" charset="-78"/>
              </a:rPr>
              <a:t>تنوع طرائق التدريس </a:t>
            </a:r>
            <a:r>
              <a:rPr lang="ar-OM" sz="1800" b="1" dirty="0" smtClean="0">
                <a:solidFill>
                  <a:schemeClr val="tx1"/>
                </a:solidFill>
                <a:latin typeface="Traditional Arabic" pitchFamily="18" charset="-78"/>
                <a:cs typeface="Traditional Arabic" pitchFamily="18" charset="-78"/>
              </a:rPr>
              <a:t>لتلبية مستويات </a:t>
            </a:r>
            <a:r>
              <a:rPr lang="ar-OM" sz="1800" b="1" dirty="0">
                <a:solidFill>
                  <a:schemeClr val="tx1"/>
                </a:solidFill>
                <a:latin typeface="Traditional Arabic" pitchFamily="18" charset="-78"/>
                <a:cs typeface="Traditional Arabic" pitchFamily="18" charset="-78"/>
              </a:rPr>
              <a:t>وحاجات الطلاب المختلفة والتأكيد على تعزيز تلك الطرائق من قبل المؤسسات </a:t>
            </a:r>
            <a:r>
              <a:rPr lang="ar-OM" sz="1800" b="1" dirty="0" smtClean="0">
                <a:solidFill>
                  <a:schemeClr val="tx1"/>
                </a:solidFill>
                <a:latin typeface="Traditional Arabic" pitchFamily="18" charset="-78"/>
                <a:cs typeface="Traditional Arabic" pitchFamily="18" charset="-78"/>
              </a:rPr>
              <a:t>التي </a:t>
            </a:r>
            <a:r>
              <a:rPr lang="ar-OM" sz="1800" b="1" dirty="0">
                <a:solidFill>
                  <a:schemeClr val="tx1"/>
                </a:solidFill>
                <a:latin typeface="Traditional Arabic" pitchFamily="18" charset="-78"/>
                <a:cs typeface="Traditional Arabic" pitchFamily="18" charset="-78"/>
              </a:rPr>
              <a:t>كانت نسبها أقل من المعدل</a:t>
            </a:r>
            <a:r>
              <a:rPr lang="ar-OM" sz="1800" b="1" dirty="0" smtClean="0">
                <a:solidFill>
                  <a:schemeClr val="tx1"/>
                </a:solidFill>
                <a:latin typeface="Traditional Arabic" pitchFamily="18" charset="-78"/>
                <a:cs typeface="Traditional Arabic" pitchFamily="18" charset="-78"/>
              </a:rPr>
              <a:t>.</a:t>
            </a:r>
          </a:p>
          <a:p>
            <a:pPr algn="justLow" rtl="1"/>
            <a:endParaRPr lang="ar-OM" sz="1800" b="1" dirty="0" smtClean="0">
              <a:solidFill>
                <a:schemeClr val="tx1"/>
              </a:solidFill>
              <a:latin typeface="Traditional Arabic" pitchFamily="18" charset="-78"/>
              <a:cs typeface="Traditional Arabic" pitchFamily="18" charset="-78"/>
            </a:endParaRPr>
          </a:p>
          <a:p>
            <a:pPr algn="justLow" rtl="1"/>
            <a:r>
              <a:rPr lang="ar-OM" sz="1800" b="1" dirty="0" smtClean="0">
                <a:solidFill>
                  <a:schemeClr val="tx1"/>
                </a:solidFill>
                <a:latin typeface="Traditional Arabic" pitchFamily="18" charset="-78"/>
                <a:cs typeface="Traditional Arabic" pitchFamily="18" charset="-78"/>
              </a:rPr>
              <a:t>3. تركيز </a:t>
            </a:r>
            <a:r>
              <a:rPr lang="ar-OM" sz="1800" b="1" dirty="0">
                <a:solidFill>
                  <a:schemeClr val="tx1"/>
                </a:solidFill>
                <a:latin typeface="Traditional Arabic" pitchFamily="18" charset="-78"/>
                <a:cs typeface="Traditional Arabic" pitchFamily="18" charset="-78"/>
              </a:rPr>
              <a:t>كافة المؤسسات على تنوع إستراتيجيات التقييم، والتي تناسب مختلف مستويات للطلبة، وكذلك تسمح بتحديد مواطن القوة والضعف لديهم وبالأخص في المؤسسات </a:t>
            </a:r>
            <a:r>
              <a:rPr lang="ar-OM" sz="1800" b="1" dirty="0" smtClean="0">
                <a:solidFill>
                  <a:schemeClr val="tx1"/>
                </a:solidFill>
                <a:latin typeface="Traditional Arabic" pitchFamily="18" charset="-78"/>
                <a:cs typeface="Traditional Arabic" pitchFamily="18" charset="-78"/>
              </a:rPr>
              <a:t>التي </a:t>
            </a:r>
            <a:r>
              <a:rPr lang="ar-OM" sz="1800" b="1" dirty="0">
                <a:solidFill>
                  <a:schemeClr val="tx1"/>
                </a:solidFill>
                <a:latin typeface="Traditional Arabic" pitchFamily="18" charset="-78"/>
                <a:cs typeface="Traditional Arabic" pitchFamily="18" charset="-78"/>
              </a:rPr>
              <a:t>كانت نسبها أقل من المعدل</a:t>
            </a:r>
            <a:r>
              <a:rPr lang="ar-OM" sz="1800" b="1" dirty="0" smtClean="0">
                <a:solidFill>
                  <a:schemeClr val="tx1"/>
                </a:solidFill>
                <a:latin typeface="Traditional Arabic" pitchFamily="18" charset="-78"/>
                <a:cs typeface="Traditional Arabic" pitchFamily="18" charset="-78"/>
              </a:rPr>
              <a:t>.</a:t>
            </a:r>
          </a:p>
          <a:p>
            <a:pPr algn="justLow" rtl="1"/>
            <a:endParaRPr lang="en-GB" sz="1800" b="1" dirty="0">
              <a:solidFill>
                <a:schemeClr val="tx1"/>
              </a:solidFill>
              <a:latin typeface="Traditional Arabic" pitchFamily="18" charset="-78"/>
              <a:cs typeface="Traditional Arabic" pitchFamily="18" charset="-78"/>
            </a:endParaRPr>
          </a:p>
          <a:p>
            <a:pPr algn="justLow" rtl="1"/>
            <a:r>
              <a:rPr lang="ar-OM" sz="1800" b="1" dirty="0" smtClean="0">
                <a:solidFill>
                  <a:schemeClr val="tx1"/>
                </a:solidFill>
                <a:latin typeface="Traditional Arabic" pitchFamily="18" charset="-78"/>
                <a:cs typeface="Traditional Arabic" pitchFamily="18" charset="-78"/>
              </a:rPr>
              <a:t>4. ضرورة </a:t>
            </a:r>
            <a:r>
              <a:rPr lang="ar-OM" sz="1800" b="1" dirty="0">
                <a:solidFill>
                  <a:schemeClr val="tx1"/>
                </a:solidFill>
                <a:latin typeface="Traditional Arabic" pitchFamily="18" charset="-78"/>
                <a:cs typeface="Traditional Arabic" pitchFamily="18" charset="-78"/>
              </a:rPr>
              <a:t>قيام المؤسسات الخاصة بزيادة التفاعل بين الطلبة والهيئة الأكاديمية </a:t>
            </a:r>
            <a:r>
              <a:rPr lang="ar-OM" sz="1800" b="1" dirty="0" smtClean="0">
                <a:solidFill>
                  <a:schemeClr val="tx1"/>
                </a:solidFill>
                <a:latin typeface="Traditional Arabic" pitchFamily="18" charset="-78"/>
                <a:cs typeface="Traditional Arabic" pitchFamily="18" charset="-78"/>
              </a:rPr>
              <a:t>في </a:t>
            </a:r>
            <a:r>
              <a:rPr lang="ar-OM" sz="1800" b="1" dirty="0">
                <a:solidFill>
                  <a:schemeClr val="tx1"/>
                </a:solidFill>
                <a:latin typeface="Traditional Arabic" pitchFamily="18" charset="-78"/>
                <a:cs typeface="Traditional Arabic" pitchFamily="18" charset="-78"/>
              </a:rPr>
              <a:t>مختلف الأنشطة الأكاديمية واللاصفية</a:t>
            </a:r>
            <a:r>
              <a:rPr lang="ar-OM" sz="1800" b="1" dirty="0" smtClean="0">
                <a:solidFill>
                  <a:schemeClr val="tx1"/>
                </a:solidFill>
                <a:latin typeface="Traditional Arabic" pitchFamily="18" charset="-78"/>
                <a:cs typeface="Traditional Arabic" pitchFamily="18" charset="-78"/>
              </a:rPr>
              <a:t>.</a:t>
            </a:r>
            <a:endParaRPr lang="en-GB" sz="1800" b="1" dirty="0">
              <a:solidFill>
                <a:schemeClr val="tx1"/>
              </a:solidFill>
              <a:latin typeface="Traditional Arabic" pitchFamily="18" charset="-78"/>
              <a:cs typeface="Traditional Arabic" pitchFamily="18" charset="-78"/>
            </a:endParaRPr>
          </a:p>
          <a:p>
            <a:pPr algn="r" rtl="1"/>
            <a:endParaRPr lang="ar-OM" sz="1800" b="1" dirty="0">
              <a:solidFill>
                <a:schemeClr val="tx1"/>
              </a:solidFill>
              <a:latin typeface="Traditional Arabic" pitchFamily="18" charset="-78"/>
              <a:cs typeface="Traditional Arabic" pitchFamily="18" charset="-78"/>
            </a:endParaRPr>
          </a:p>
          <a:p>
            <a:pPr algn="r"/>
            <a:endParaRPr lang="ar-OM" sz="1800" b="1" dirty="0" smtClean="0">
              <a:solidFill>
                <a:schemeClr val="tx1"/>
              </a:solidFill>
              <a:latin typeface="Traditional Arabic" pitchFamily="18" charset="-78"/>
              <a:cs typeface="Traditional Arabic" pitchFamily="18" charset="-78"/>
            </a:endParaRPr>
          </a:p>
          <a:p>
            <a:pPr marL="457200" indent="-457200" algn="r" rtl="1">
              <a:buFont typeface="Wingdings" pitchFamily="2" charset="2"/>
              <a:buChar char="§"/>
            </a:pPr>
            <a:endParaRPr lang="en-US" dirty="0">
              <a:solidFill>
                <a:schemeClr val="tx1"/>
              </a:solidFill>
              <a:latin typeface="Traditional Arabic" pitchFamily="18" charset="-78"/>
              <a:cs typeface="Traditional Arabic" pitchFamily="18" charset="-78"/>
            </a:endParaRPr>
          </a:p>
        </p:txBody>
      </p:sp>
      <p:sp>
        <p:nvSpPr>
          <p:cNvPr id="6" name="Content Placeholder 2"/>
          <p:cNvSpPr txBox="1">
            <a:spLocks/>
          </p:cNvSpPr>
          <p:nvPr/>
        </p:nvSpPr>
        <p:spPr>
          <a:xfrm>
            <a:off x="1219200" y="1895475"/>
            <a:ext cx="7162800"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rtl="1"/>
            <a:endParaRPr lang="ar-OM" sz="2000" b="1" u="sng" dirty="0" smtClean="0">
              <a:solidFill>
                <a:schemeClr val="tx1"/>
              </a:solidFill>
              <a:latin typeface="Traditional Arabic" pitchFamily="18" charset="-78"/>
              <a:cs typeface="Traditional Arabic" pitchFamily="18" charset="-78"/>
            </a:endParaRPr>
          </a:p>
        </p:txBody>
      </p:sp>
      <p:sp>
        <p:nvSpPr>
          <p:cNvPr id="7" name="Rounded Rectangle 6"/>
          <p:cNvSpPr/>
          <p:nvPr/>
        </p:nvSpPr>
        <p:spPr>
          <a:xfrm>
            <a:off x="1190336" y="762000"/>
            <a:ext cx="6553200" cy="7125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smtClean="0">
                <a:solidFill>
                  <a:schemeClr val="bg1"/>
                </a:solidFill>
                <a:latin typeface="Traditional Arabic" pitchFamily="18" charset="-78"/>
                <a:cs typeface="Traditional Arabic" pitchFamily="18" charset="-78"/>
              </a:rPr>
              <a:t>الخلاصة والتوصيات</a:t>
            </a:r>
            <a:endParaRPr lang="ar-OM" sz="2800" b="1"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4733135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8472" y="51337"/>
            <a:ext cx="8896928"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143000" y="1752600"/>
            <a:ext cx="6553200" cy="4267200"/>
          </a:xfrm>
        </p:spPr>
        <p:txBody>
          <a:bodyPr>
            <a:normAutofit fontScale="77500" lnSpcReduction="20000"/>
          </a:bodyPr>
          <a:lstStyle/>
          <a:p>
            <a:pPr algn="r" rtl="1"/>
            <a:endParaRPr lang="ar-OM" sz="1800" b="1" dirty="0">
              <a:solidFill>
                <a:schemeClr val="tx1"/>
              </a:solidFill>
              <a:latin typeface="Traditional Arabic" pitchFamily="18" charset="-78"/>
              <a:cs typeface="Traditional Arabic" pitchFamily="18" charset="-78"/>
            </a:endParaRPr>
          </a:p>
          <a:p>
            <a:pPr algn="justLow" rtl="1"/>
            <a:r>
              <a:rPr lang="ar-OM" sz="1800" b="1" dirty="0" smtClean="0">
                <a:solidFill>
                  <a:schemeClr val="tx1"/>
                </a:solidFill>
              </a:rPr>
              <a:t>5.</a:t>
            </a:r>
            <a:r>
              <a:rPr lang="ar-OM" sz="1800" dirty="0" smtClean="0"/>
              <a:t> </a:t>
            </a:r>
            <a:r>
              <a:rPr lang="ar-OM" sz="2300" b="1" dirty="0">
                <a:solidFill>
                  <a:schemeClr val="tx1"/>
                </a:solidFill>
                <a:latin typeface="Traditional Arabic" pitchFamily="18" charset="-78"/>
                <a:cs typeface="Traditional Arabic" pitchFamily="18" charset="-78"/>
              </a:rPr>
              <a:t>تعزيز نظام المرشد الأكاديمي لكل طالب والتركيز على مسؤولية </a:t>
            </a:r>
            <a:r>
              <a:rPr lang="ar-OM" sz="2300" b="1" dirty="0" smtClean="0">
                <a:solidFill>
                  <a:schemeClr val="tx1"/>
                </a:solidFill>
                <a:latin typeface="Traditional Arabic" pitchFamily="18" charset="-78"/>
                <a:cs typeface="Traditional Arabic" pitchFamily="18" charset="-78"/>
              </a:rPr>
              <a:t>المشرف، </a:t>
            </a:r>
            <a:r>
              <a:rPr lang="ar-OM" sz="2300" b="1" dirty="0">
                <a:solidFill>
                  <a:schemeClr val="tx1"/>
                </a:solidFill>
                <a:latin typeface="Traditional Arabic" pitchFamily="18" charset="-78"/>
                <a:cs typeface="Traditional Arabic" pitchFamily="18" charset="-78"/>
              </a:rPr>
              <a:t>وضرورة إيجاد بعض الوسائل التي تلزم الطلبة بمراجعة المشرفين </a:t>
            </a:r>
            <a:r>
              <a:rPr lang="ar-OM" sz="2300" b="1" dirty="0" smtClean="0">
                <a:solidFill>
                  <a:schemeClr val="tx1"/>
                </a:solidFill>
                <a:latin typeface="Traditional Arabic" pitchFamily="18" charset="-78"/>
                <a:cs typeface="Traditional Arabic" pitchFamily="18" charset="-78"/>
              </a:rPr>
              <a:t>وتوفير </a:t>
            </a:r>
            <a:r>
              <a:rPr lang="ar-OM" sz="2300" b="1" dirty="0">
                <a:solidFill>
                  <a:schemeClr val="tx1"/>
                </a:solidFill>
                <a:latin typeface="Traditional Arabic" pitchFamily="18" charset="-78"/>
                <a:cs typeface="Traditional Arabic" pitchFamily="18" charset="-78"/>
              </a:rPr>
              <a:t>متطلبات نجاحها. </a:t>
            </a:r>
          </a:p>
          <a:p>
            <a:pPr algn="justLow" rtl="1"/>
            <a:endParaRPr lang="ar-OM" sz="2300" b="1" dirty="0">
              <a:solidFill>
                <a:schemeClr val="tx1"/>
              </a:solidFill>
              <a:latin typeface="Traditional Arabic" pitchFamily="18" charset="-78"/>
              <a:cs typeface="Traditional Arabic" pitchFamily="18" charset="-78"/>
            </a:endParaRPr>
          </a:p>
          <a:p>
            <a:pPr algn="justLow" rtl="1"/>
            <a:r>
              <a:rPr lang="ar-OM" sz="2300" b="1" dirty="0">
                <a:solidFill>
                  <a:schemeClr val="tx1"/>
                </a:solidFill>
                <a:latin typeface="Traditional Arabic" pitchFamily="18" charset="-78"/>
                <a:cs typeface="Traditional Arabic" pitchFamily="18" charset="-78"/>
              </a:rPr>
              <a:t>6. </a:t>
            </a:r>
            <a:r>
              <a:rPr lang="ar-OM" sz="2300" b="1" dirty="0" smtClean="0">
                <a:solidFill>
                  <a:schemeClr val="tx1"/>
                </a:solidFill>
                <a:latin typeface="Traditional Arabic" pitchFamily="18" charset="-78"/>
                <a:cs typeface="Traditional Arabic" pitchFamily="18" charset="-78"/>
              </a:rPr>
              <a:t>السعي </a:t>
            </a:r>
            <a:r>
              <a:rPr lang="ar-OM" sz="2300" b="1" dirty="0">
                <a:solidFill>
                  <a:schemeClr val="tx1"/>
                </a:solidFill>
                <a:latin typeface="Traditional Arabic" pitchFamily="18" charset="-78"/>
                <a:cs typeface="Traditional Arabic" pitchFamily="18" charset="-78"/>
              </a:rPr>
              <a:t>لتطوير وزيادة الأنشطة الموجهة لخدمة المجتمع، وفتح </a:t>
            </a:r>
            <a:r>
              <a:rPr lang="ar-OM" sz="2300" b="1" dirty="0" smtClean="0">
                <a:solidFill>
                  <a:schemeClr val="tx1"/>
                </a:solidFill>
                <a:latin typeface="Traditional Arabic" pitchFamily="18" charset="-78"/>
                <a:cs typeface="Traditional Arabic" pitchFamily="18" charset="-78"/>
              </a:rPr>
              <a:t>آفاق </a:t>
            </a:r>
            <a:r>
              <a:rPr lang="ar-OM" sz="2300" b="1" dirty="0">
                <a:solidFill>
                  <a:schemeClr val="tx1"/>
                </a:solidFill>
                <a:latin typeface="Traditional Arabic" pitchFamily="18" charset="-78"/>
                <a:cs typeface="Traditional Arabic" pitchFamily="18" charset="-78"/>
              </a:rPr>
              <a:t>جديدة </a:t>
            </a:r>
            <a:r>
              <a:rPr lang="ar-OM" sz="2300" b="1" dirty="0" smtClean="0">
                <a:solidFill>
                  <a:schemeClr val="tx1"/>
                </a:solidFill>
                <a:latin typeface="Traditional Arabic" pitchFamily="18" charset="-78"/>
                <a:cs typeface="Traditional Arabic" pitchFamily="18" charset="-78"/>
              </a:rPr>
              <a:t>لتعزيز المسئولية المجتمعية.</a:t>
            </a:r>
            <a:endParaRPr lang="ar-OM" sz="2300" b="1" dirty="0">
              <a:solidFill>
                <a:schemeClr val="tx1"/>
              </a:solidFill>
              <a:latin typeface="Traditional Arabic" pitchFamily="18" charset="-78"/>
              <a:cs typeface="Traditional Arabic" pitchFamily="18" charset="-78"/>
            </a:endParaRPr>
          </a:p>
          <a:p>
            <a:pPr algn="justLow" rtl="1"/>
            <a:endParaRPr lang="ar-OM" sz="2300" b="1" dirty="0">
              <a:solidFill>
                <a:schemeClr val="tx1"/>
              </a:solidFill>
              <a:latin typeface="Traditional Arabic" pitchFamily="18" charset="-78"/>
              <a:cs typeface="Traditional Arabic" pitchFamily="18" charset="-78"/>
            </a:endParaRPr>
          </a:p>
          <a:p>
            <a:pPr algn="justLow" rtl="1"/>
            <a:r>
              <a:rPr lang="ar-OM" sz="2300" b="1" dirty="0">
                <a:solidFill>
                  <a:schemeClr val="tx1"/>
                </a:solidFill>
                <a:latin typeface="Traditional Arabic" pitchFamily="18" charset="-78"/>
                <a:cs typeface="Traditional Arabic" pitchFamily="18" charset="-78"/>
              </a:rPr>
              <a:t>7. </a:t>
            </a:r>
            <a:r>
              <a:rPr lang="ar-OM" sz="2300" b="1" dirty="0" smtClean="0">
                <a:solidFill>
                  <a:schemeClr val="tx1"/>
                </a:solidFill>
                <a:latin typeface="Traditional Arabic" pitchFamily="18" charset="-78"/>
                <a:cs typeface="Traditional Arabic" pitchFamily="18" charset="-78"/>
              </a:rPr>
              <a:t>الإهتمام بجدية لتعزيز </a:t>
            </a:r>
            <a:r>
              <a:rPr lang="ar-OM" sz="2300" b="1" dirty="0">
                <a:solidFill>
                  <a:schemeClr val="tx1"/>
                </a:solidFill>
                <a:latin typeface="Traditional Arabic" pitchFamily="18" charset="-78"/>
                <a:cs typeface="Traditional Arabic" pitchFamily="18" charset="-78"/>
              </a:rPr>
              <a:t>بيئة البحث العلمي في المؤسسات، وضرورة أن تسعى الهيئات الأكاديمية في المؤسسات الخاصة لإجراء الأبحاث وتوفير </a:t>
            </a:r>
            <a:r>
              <a:rPr lang="ar-OM" sz="2300" b="1" dirty="0" smtClean="0">
                <a:solidFill>
                  <a:schemeClr val="tx1"/>
                </a:solidFill>
                <a:latin typeface="Traditional Arabic" pitchFamily="18" charset="-78"/>
                <a:cs typeface="Traditional Arabic" pitchFamily="18" charset="-78"/>
              </a:rPr>
              <a:t>مستلزماتها وتمويلها وضرورة التعاقد مع الأكاديميين المؤهلين لرفع الكفاءة البحثية للمؤسسة. </a:t>
            </a:r>
            <a:endParaRPr lang="ar-OM" sz="2300" b="1" dirty="0">
              <a:solidFill>
                <a:schemeClr val="tx1"/>
              </a:solidFill>
              <a:latin typeface="Traditional Arabic" pitchFamily="18" charset="-78"/>
              <a:cs typeface="Traditional Arabic" pitchFamily="18" charset="-78"/>
            </a:endParaRPr>
          </a:p>
          <a:p>
            <a:pPr algn="justLow" rtl="1"/>
            <a:endParaRPr lang="ar-OM" sz="2300" b="1" dirty="0">
              <a:solidFill>
                <a:schemeClr val="tx1"/>
              </a:solidFill>
              <a:latin typeface="Traditional Arabic" pitchFamily="18" charset="-78"/>
              <a:cs typeface="Traditional Arabic" pitchFamily="18" charset="-78"/>
            </a:endParaRPr>
          </a:p>
          <a:p>
            <a:pPr algn="justLow" rtl="1"/>
            <a:r>
              <a:rPr lang="ar-OM" sz="2300" b="1" dirty="0">
                <a:solidFill>
                  <a:schemeClr val="tx1"/>
                </a:solidFill>
                <a:latin typeface="Traditional Arabic" pitchFamily="18" charset="-78"/>
                <a:cs typeface="Traditional Arabic" pitchFamily="18" charset="-78"/>
              </a:rPr>
              <a:t>8. ضرورة قيام المؤسسات بالتعاقد مع حملة الدكتوراه </a:t>
            </a:r>
            <a:r>
              <a:rPr lang="ar-OM" sz="2300" b="1" dirty="0" smtClean="0">
                <a:solidFill>
                  <a:schemeClr val="tx1"/>
                </a:solidFill>
                <a:latin typeface="Traditional Arabic" pitchFamily="18" charset="-78"/>
                <a:cs typeface="Traditional Arabic" pitchFamily="18" charset="-78"/>
              </a:rPr>
              <a:t>ومن </a:t>
            </a:r>
            <a:r>
              <a:rPr lang="ar-OM" sz="2300" b="1" dirty="0">
                <a:solidFill>
                  <a:schemeClr val="tx1"/>
                </a:solidFill>
                <a:latin typeface="Traditional Arabic" pitchFamily="18" charset="-78"/>
                <a:cs typeface="Traditional Arabic" pitchFamily="18" charset="-78"/>
              </a:rPr>
              <a:t>ذوي الخبرة </a:t>
            </a:r>
            <a:r>
              <a:rPr lang="ar-OM" sz="2300" b="1" dirty="0" smtClean="0">
                <a:solidFill>
                  <a:schemeClr val="tx1"/>
                </a:solidFill>
                <a:latin typeface="Traditional Arabic" pitchFamily="18" charset="-78"/>
                <a:cs typeface="Traditional Arabic" pitchFamily="18" charset="-78"/>
              </a:rPr>
              <a:t>العالية، </a:t>
            </a:r>
            <a:r>
              <a:rPr lang="ar-OM" sz="2300" b="1" dirty="0">
                <a:solidFill>
                  <a:schemeClr val="tx1"/>
                </a:solidFill>
                <a:latin typeface="Traditional Arabic" pitchFamily="18" charset="-78"/>
                <a:cs typeface="Traditional Arabic" pitchFamily="18" charset="-78"/>
              </a:rPr>
              <a:t>مع التأكيد على عامل الخبرة لما لذلك من أهمية بالغة في أداء المؤسسات التعليمية .</a:t>
            </a:r>
          </a:p>
          <a:p>
            <a:pPr algn="justLow" rtl="1"/>
            <a:endParaRPr lang="ar-OM" sz="2300" b="1" dirty="0">
              <a:solidFill>
                <a:schemeClr val="tx1"/>
              </a:solidFill>
              <a:latin typeface="Traditional Arabic" pitchFamily="18" charset="-78"/>
              <a:cs typeface="Traditional Arabic" pitchFamily="18" charset="-78"/>
            </a:endParaRPr>
          </a:p>
          <a:p>
            <a:pPr algn="justLow" rtl="1"/>
            <a:r>
              <a:rPr lang="ar-OM" sz="2300" b="1" dirty="0">
                <a:solidFill>
                  <a:schemeClr val="tx1"/>
                </a:solidFill>
                <a:latin typeface="Traditional Arabic" pitchFamily="18" charset="-78"/>
                <a:cs typeface="Traditional Arabic" pitchFamily="18" charset="-78"/>
              </a:rPr>
              <a:t>9. ضرورة أن تسعى المؤسسات في إيجاد بعض المبادرات التي </a:t>
            </a:r>
            <a:r>
              <a:rPr lang="ar-OM" sz="2300" b="1" dirty="0" smtClean="0">
                <a:solidFill>
                  <a:schemeClr val="tx1"/>
                </a:solidFill>
                <a:latin typeface="Traditional Arabic" pitchFamily="18" charset="-78"/>
                <a:cs typeface="Traditional Arabic" pitchFamily="18" charset="-78"/>
              </a:rPr>
              <a:t>تبرهن رضا الطلبة والهيئة الأكاديمية وتحقيق التماثل والتوافق بينهما.  </a:t>
            </a:r>
            <a:endParaRPr lang="en-US" dirty="0">
              <a:solidFill>
                <a:schemeClr val="tx1"/>
              </a:solidFill>
              <a:latin typeface="Traditional Arabic" pitchFamily="18" charset="-78"/>
              <a:cs typeface="Traditional Arabic" pitchFamily="18" charset="-78"/>
            </a:endParaRPr>
          </a:p>
        </p:txBody>
      </p:sp>
      <p:sp>
        <p:nvSpPr>
          <p:cNvPr id="6" name="Content Placeholder 2"/>
          <p:cNvSpPr txBox="1">
            <a:spLocks/>
          </p:cNvSpPr>
          <p:nvPr/>
        </p:nvSpPr>
        <p:spPr>
          <a:xfrm>
            <a:off x="1219200" y="1895475"/>
            <a:ext cx="7162800"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rtl="1"/>
            <a:endParaRPr lang="ar-OM" sz="2000" b="1" u="sng" dirty="0" smtClean="0">
              <a:solidFill>
                <a:schemeClr val="tx1"/>
              </a:solidFill>
              <a:latin typeface="Traditional Arabic" pitchFamily="18" charset="-78"/>
              <a:cs typeface="Traditional Arabic" pitchFamily="18" charset="-78"/>
            </a:endParaRPr>
          </a:p>
        </p:txBody>
      </p:sp>
      <p:sp>
        <p:nvSpPr>
          <p:cNvPr id="7" name="Rounded Rectangle 6"/>
          <p:cNvSpPr/>
          <p:nvPr/>
        </p:nvSpPr>
        <p:spPr>
          <a:xfrm>
            <a:off x="1143000" y="914400"/>
            <a:ext cx="6629400" cy="7125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smtClean="0">
                <a:solidFill>
                  <a:schemeClr val="bg1"/>
                </a:solidFill>
                <a:latin typeface="Traditional Arabic" pitchFamily="18" charset="-78"/>
                <a:cs typeface="Traditional Arabic" pitchFamily="18" charset="-78"/>
              </a:rPr>
              <a:t>الخلاصة والتوصيات</a:t>
            </a:r>
            <a:endParaRPr lang="ar-OM" sz="2800" b="1"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7663843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8472" y="51337"/>
            <a:ext cx="8896928"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143000" y="1924050"/>
            <a:ext cx="6553200" cy="4267200"/>
          </a:xfrm>
        </p:spPr>
        <p:txBody>
          <a:bodyPr>
            <a:normAutofit/>
          </a:bodyPr>
          <a:lstStyle/>
          <a:p>
            <a:pPr marL="285750" indent="-285750" algn="justLow" rtl="1">
              <a:buFont typeface="Arial" panose="020B0604020202020204" pitchFamily="34" charset="0"/>
              <a:buChar char="•"/>
            </a:pPr>
            <a:r>
              <a:rPr lang="ar-OM" sz="1800" b="1" dirty="0" smtClean="0">
                <a:solidFill>
                  <a:schemeClr val="tx1"/>
                </a:solidFill>
                <a:latin typeface="Traditional Arabic" pitchFamily="18" charset="-78"/>
                <a:cs typeface="Traditional Arabic" pitchFamily="18" charset="-78"/>
              </a:rPr>
              <a:t>العمل على تطبيق المشروع مجددا في المؤسسات الخاصة خلال العام 2015 والإستفادة من نتائج المشروع في إتخاذ بعض القرارات المهمة كتوزيع البعثات الداخلية والترخيص البرنامجي للمؤسسات حسب نتائجها.</a:t>
            </a:r>
          </a:p>
          <a:p>
            <a:pPr marL="285750" indent="-285750" algn="justLow" rtl="1">
              <a:buFont typeface="Arial" panose="020B0604020202020204" pitchFamily="34" charset="0"/>
              <a:buChar char="•"/>
            </a:pPr>
            <a:r>
              <a:rPr lang="ar-OM" sz="1800" b="1" dirty="0" smtClean="0">
                <a:solidFill>
                  <a:schemeClr val="tx1"/>
                </a:solidFill>
                <a:latin typeface="Traditional Arabic" pitchFamily="18" charset="-78"/>
                <a:cs typeface="Traditional Arabic" pitchFamily="18" charset="-78"/>
              </a:rPr>
              <a:t>العمل على تطوير النظام الإحصائي المتوفر حالياً في الوزارة ليشمل البيانات المطلوبة لخدمة المشروع وإعتماد الوسائل التي تتيح إستقبال البيانات بصورة تلقائية.</a:t>
            </a:r>
          </a:p>
          <a:p>
            <a:pPr marL="285750" indent="-285750" algn="justLow" rtl="1">
              <a:buFont typeface="Arial" panose="020B0604020202020204" pitchFamily="34" charset="0"/>
              <a:buChar char="•"/>
            </a:pPr>
            <a:r>
              <a:rPr lang="ar-OM" sz="1800" b="1" dirty="0" smtClean="0">
                <a:solidFill>
                  <a:schemeClr val="tx1"/>
                </a:solidFill>
                <a:latin typeface="Traditional Arabic" pitchFamily="18" charset="-78"/>
                <a:cs typeface="Traditional Arabic" pitchFamily="18" charset="-78"/>
              </a:rPr>
              <a:t>هناك الكثير من الفعاليات التعليمية العالمية لم يتم تضمينها لضعف قواعد البيانات في المؤسسات الخاصة نأمل شمولها في التطبيقات المستقبلية.</a:t>
            </a:r>
          </a:p>
          <a:p>
            <a:pPr marL="285750" indent="-285750" algn="justLow" rtl="1">
              <a:buFont typeface="Arial" panose="020B0604020202020204" pitchFamily="34" charset="0"/>
              <a:buChar char="•"/>
            </a:pPr>
            <a:r>
              <a:rPr lang="ar-OM" sz="1800" b="1" dirty="0">
                <a:solidFill>
                  <a:schemeClr val="tx1"/>
                </a:solidFill>
                <a:latin typeface="Traditional Arabic" pitchFamily="18" charset="-78"/>
                <a:cs typeface="Traditional Arabic" pitchFamily="18" charset="-78"/>
              </a:rPr>
              <a:t>العمل على تطبيق المشروع </a:t>
            </a:r>
            <a:r>
              <a:rPr lang="ar-OM" sz="1800" b="1" dirty="0" smtClean="0">
                <a:solidFill>
                  <a:schemeClr val="tx1"/>
                </a:solidFill>
                <a:latin typeface="Traditional Arabic" pitchFamily="18" charset="-78"/>
                <a:cs typeface="Traditional Arabic" pitchFamily="18" charset="-78"/>
              </a:rPr>
              <a:t>في </a:t>
            </a:r>
            <a:r>
              <a:rPr lang="ar-OM" sz="1800" b="1" dirty="0">
                <a:solidFill>
                  <a:schemeClr val="tx1"/>
                </a:solidFill>
                <a:latin typeface="Traditional Arabic" pitchFamily="18" charset="-78"/>
                <a:cs typeface="Traditional Arabic" pitchFamily="18" charset="-78"/>
              </a:rPr>
              <a:t>المؤسسات </a:t>
            </a:r>
            <a:r>
              <a:rPr lang="ar-OM" sz="1800" b="1" dirty="0" smtClean="0">
                <a:solidFill>
                  <a:schemeClr val="tx1"/>
                </a:solidFill>
                <a:latin typeface="Traditional Arabic" pitchFamily="18" charset="-78"/>
                <a:cs typeface="Traditional Arabic" pitchFamily="18" charset="-78"/>
              </a:rPr>
              <a:t>الحكومية </a:t>
            </a:r>
            <a:r>
              <a:rPr lang="ar-OM" sz="1800" b="1" dirty="0">
                <a:solidFill>
                  <a:schemeClr val="tx1"/>
                </a:solidFill>
                <a:latin typeface="Traditional Arabic" pitchFamily="18" charset="-78"/>
                <a:cs typeface="Traditional Arabic" pitchFamily="18" charset="-78"/>
              </a:rPr>
              <a:t>لكي </a:t>
            </a:r>
            <a:r>
              <a:rPr lang="ar-OM" sz="1800" b="1" dirty="0" smtClean="0">
                <a:solidFill>
                  <a:schemeClr val="tx1"/>
                </a:solidFill>
                <a:latin typeface="Traditional Arabic" pitchFamily="18" charset="-78"/>
                <a:cs typeface="Traditional Arabic" pitchFamily="18" charset="-78"/>
              </a:rPr>
              <a:t>تستطيع الوزارة من الحصول على قيم معيارية (من مجموع القطاعين) لأداء وأنشطة التعليم العالي. (يتم حالياً تطبيق المشروع في كليات العلوم التطبيقية).</a:t>
            </a:r>
          </a:p>
          <a:p>
            <a:pPr marL="285750" indent="-285750" algn="justLow" rtl="1">
              <a:buFont typeface="Arial" panose="020B0604020202020204" pitchFamily="34" charset="0"/>
              <a:buChar char="•"/>
            </a:pPr>
            <a:r>
              <a:rPr lang="ar-OM" sz="1800" b="1" dirty="0" smtClean="0">
                <a:solidFill>
                  <a:schemeClr val="tx1"/>
                </a:solidFill>
                <a:latin typeface="Traditional Arabic" pitchFamily="18" charset="-78"/>
                <a:cs typeface="Traditional Arabic" pitchFamily="18" charset="-78"/>
              </a:rPr>
              <a:t>العمل  على تجاوز  العقبات التي حالت دون توفير البيانات من بعض المؤسسات.</a:t>
            </a:r>
          </a:p>
          <a:p>
            <a:pPr marL="285750" indent="-285750" algn="justLow" rtl="1">
              <a:buFont typeface="Arial" panose="020B0604020202020204" pitchFamily="34" charset="0"/>
              <a:buChar char="•"/>
            </a:pPr>
            <a:r>
              <a:rPr lang="ar-OM" sz="1800" b="1" dirty="0" smtClean="0">
                <a:solidFill>
                  <a:schemeClr val="tx1"/>
                </a:solidFill>
                <a:latin typeface="Traditional Arabic" pitchFamily="18" charset="-78"/>
                <a:cs typeface="Traditional Arabic" pitchFamily="18" charset="-78"/>
              </a:rPr>
              <a:t>اقتراح تضمين المؤشرات ونتائجها في السياسات والخطط الإستراتيجية للمؤسسات لتكون دليل عمل  لها في تحقيق مختلف الانجازات. </a:t>
            </a:r>
            <a:endParaRPr lang="ar-OM" sz="1800" b="1" dirty="0">
              <a:solidFill>
                <a:schemeClr val="tx1"/>
              </a:solidFill>
              <a:latin typeface="Traditional Arabic" pitchFamily="18" charset="-78"/>
              <a:cs typeface="Traditional Arabic" pitchFamily="18" charset="-78"/>
            </a:endParaRPr>
          </a:p>
          <a:p>
            <a:pPr algn="justLow" rtl="1"/>
            <a:endParaRPr lang="en-US" dirty="0">
              <a:solidFill>
                <a:schemeClr val="tx1"/>
              </a:solidFill>
              <a:latin typeface="Traditional Arabic" pitchFamily="18" charset="-78"/>
              <a:cs typeface="Traditional Arabic" pitchFamily="18" charset="-78"/>
            </a:endParaRPr>
          </a:p>
        </p:txBody>
      </p:sp>
      <p:sp>
        <p:nvSpPr>
          <p:cNvPr id="6" name="Content Placeholder 2"/>
          <p:cNvSpPr txBox="1">
            <a:spLocks/>
          </p:cNvSpPr>
          <p:nvPr/>
        </p:nvSpPr>
        <p:spPr>
          <a:xfrm>
            <a:off x="1219200" y="1895475"/>
            <a:ext cx="7162800"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rtl="1"/>
            <a:endParaRPr lang="ar-OM" sz="2000" b="1" u="sng" dirty="0" smtClean="0">
              <a:solidFill>
                <a:schemeClr val="tx1"/>
              </a:solidFill>
              <a:latin typeface="Traditional Arabic" pitchFamily="18" charset="-78"/>
              <a:cs typeface="Traditional Arabic" pitchFamily="18" charset="-78"/>
            </a:endParaRPr>
          </a:p>
        </p:txBody>
      </p:sp>
      <p:sp>
        <p:nvSpPr>
          <p:cNvPr id="7" name="Rounded Rectangle 6"/>
          <p:cNvSpPr/>
          <p:nvPr/>
        </p:nvSpPr>
        <p:spPr>
          <a:xfrm>
            <a:off x="1143000" y="914400"/>
            <a:ext cx="6400800" cy="7125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smtClean="0">
                <a:solidFill>
                  <a:schemeClr val="bg1"/>
                </a:solidFill>
                <a:latin typeface="Traditional Arabic" pitchFamily="18" charset="-78"/>
                <a:cs typeface="Traditional Arabic" pitchFamily="18" charset="-78"/>
              </a:rPr>
              <a:t>فرص تطوير المشروع والتوجهات المستقبلية</a:t>
            </a:r>
            <a:endParaRPr lang="ar-OM" sz="2800" b="1"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42843541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8472" y="51337"/>
            <a:ext cx="8896928" cy="68574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143000" y="1752600"/>
            <a:ext cx="6553200" cy="4267200"/>
          </a:xfrm>
        </p:spPr>
        <p:txBody>
          <a:bodyPr>
            <a:normAutofit/>
          </a:bodyPr>
          <a:lstStyle/>
          <a:p>
            <a:pPr algn="justLow" rtl="1"/>
            <a:endParaRPr lang="ar-OM" sz="1800" dirty="0" smtClean="0">
              <a:solidFill>
                <a:schemeClr val="tx1"/>
              </a:solidFill>
              <a:latin typeface="Traditional Arabic" pitchFamily="18" charset="-78"/>
              <a:cs typeface="Traditional Arabic" pitchFamily="18" charset="-78"/>
            </a:endParaRPr>
          </a:p>
          <a:p>
            <a:pPr algn="justLow" rtl="1"/>
            <a:endParaRPr lang="ar-OM" sz="1800" dirty="0">
              <a:solidFill>
                <a:schemeClr val="tx1"/>
              </a:solidFill>
              <a:latin typeface="Traditional Arabic" pitchFamily="18" charset="-78"/>
              <a:cs typeface="Traditional Arabic" pitchFamily="18" charset="-78"/>
            </a:endParaRPr>
          </a:p>
          <a:p>
            <a:pPr rtl="1"/>
            <a:r>
              <a:rPr lang="ar-OM" sz="4800" b="1" dirty="0" smtClean="0">
                <a:solidFill>
                  <a:schemeClr val="accent1">
                    <a:lumMod val="75000"/>
                  </a:schemeClr>
                </a:solidFill>
                <a:latin typeface="Traditional Arabic" pitchFamily="18" charset="-78"/>
                <a:cs typeface="Traditional Arabic" pitchFamily="18" charset="-78"/>
              </a:rPr>
              <a:t>شكرا لحسن إصغائكم </a:t>
            </a:r>
            <a:endParaRPr lang="en-US" sz="4800" b="1" dirty="0">
              <a:solidFill>
                <a:schemeClr val="accent1">
                  <a:lumMod val="75000"/>
                </a:schemeClr>
              </a:solidFill>
              <a:latin typeface="Traditional Arabic" pitchFamily="18" charset="-78"/>
              <a:cs typeface="Traditional Arabic" pitchFamily="18" charset="-78"/>
            </a:endParaRPr>
          </a:p>
        </p:txBody>
      </p:sp>
      <p:sp>
        <p:nvSpPr>
          <p:cNvPr id="6" name="Content Placeholder 2"/>
          <p:cNvSpPr txBox="1">
            <a:spLocks/>
          </p:cNvSpPr>
          <p:nvPr/>
        </p:nvSpPr>
        <p:spPr>
          <a:xfrm>
            <a:off x="1219200" y="1895475"/>
            <a:ext cx="7162800" cy="4191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rtl="1"/>
            <a:endParaRPr lang="ar-OM" sz="2000" b="1" u="sng" dirty="0" smtClean="0">
              <a:solidFill>
                <a:schemeClr val="tx1"/>
              </a:solidFill>
              <a:latin typeface="Traditional Arabic" pitchFamily="18" charset="-78"/>
              <a:cs typeface="Traditional Arabic" pitchFamily="18" charset="-78"/>
            </a:endParaRPr>
          </a:p>
        </p:txBody>
      </p:sp>
      <p:pic>
        <p:nvPicPr>
          <p:cNvPr id="1028" name="Picture 4" descr="https://encrypted-tbn0.gstatic.com/images?q=tbn:ANd9GcQVjcXsNixr43KFjah7I7ghggHXBF9R98Fr3gz8D7PdxDmV0cBVGWCrpQ">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 y="4267200"/>
            <a:ext cx="163830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7160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381000"/>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pPr algn="r" rtl="1"/>
            <a:r>
              <a:rPr lang="ar-OM" sz="2700" dirty="0" smtClean="0">
                <a:latin typeface="Traditional Arabic" pitchFamily="18" charset="-78"/>
                <a:cs typeface="Traditional Arabic" pitchFamily="18" charset="-78"/>
              </a:rPr>
              <a:t/>
            </a:r>
            <a:br>
              <a:rPr lang="ar-OM" sz="2700" dirty="0" smtClean="0">
                <a:latin typeface="Traditional Arabic" pitchFamily="18" charset="-78"/>
                <a:cs typeface="Traditional Arabic" pitchFamily="18" charset="-78"/>
              </a:rPr>
            </a:br>
            <a:r>
              <a:rPr lang="ar-OM" dirty="0"/>
              <a:t/>
            </a:r>
            <a:br>
              <a:rPr lang="ar-OM" dirty="0"/>
            </a:br>
            <a:endParaRPr lang="en-US" dirty="0"/>
          </a:p>
        </p:txBody>
      </p:sp>
      <p:sp>
        <p:nvSpPr>
          <p:cNvPr id="3" name="Subtitle 2"/>
          <p:cNvSpPr>
            <a:spLocks noGrp="1"/>
          </p:cNvSpPr>
          <p:nvPr>
            <p:ph type="subTitle" idx="1"/>
          </p:nvPr>
        </p:nvSpPr>
        <p:spPr>
          <a:xfrm>
            <a:off x="990600" y="2057400"/>
            <a:ext cx="6858000" cy="3581400"/>
          </a:xfrm>
        </p:spPr>
        <p:txBody>
          <a:bodyPr>
            <a:normAutofit fontScale="92500" lnSpcReduction="20000"/>
          </a:bodyPr>
          <a:lstStyle/>
          <a:p>
            <a:pPr marL="342900" indent="-342900" algn="just" rtl="1">
              <a:buFont typeface="Wingdings" pitchFamily="2" charset="2"/>
              <a:buChar char="§"/>
            </a:pPr>
            <a:r>
              <a:rPr lang="ar-OM" sz="2000" b="1" dirty="0" smtClean="0">
                <a:solidFill>
                  <a:schemeClr val="tx1"/>
                </a:solidFill>
                <a:latin typeface="Traditional Arabic" pitchFamily="18" charset="-78"/>
                <a:cs typeface="Traditional Arabic" pitchFamily="18" charset="-78"/>
              </a:rPr>
              <a:t>أداة إدارية مهمة تعتمد على القياسات الإحصائية لعمليات أو إجراءات تعليمية/أكاديمية يصعب قياسها ما لم تترجم بشكل كمي. </a:t>
            </a:r>
          </a:p>
          <a:p>
            <a:pPr algn="just" rtl="1"/>
            <a:endParaRPr lang="ar-OM" sz="2200" b="1" dirty="0">
              <a:solidFill>
                <a:schemeClr val="tx1"/>
              </a:solidFill>
              <a:latin typeface="Traditional Arabic" pitchFamily="18" charset="-78"/>
              <a:cs typeface="Traditional Arabic" pitchFamily="18" charset="-78"/>
            </a:endParaRPr>
          </a:p>
          <a:p>
            <a:pPr marL="342900" indent="-342900" algn="just" rtl="1">
              <a:buFont typeface="Wingdings" pitchFamily="2" charset="2"/>
              <a:buChar char="§"/>
            </a:pPr>
            <a:r>
              <a:rPr lang="ar-OM" sz="2000" b="1" dirty="0" smtClean="0">
                <a:solidFill>
                  <a:schemeClr val="tx1"/>
                </a:solidFill>
                <a:latin typeface="Traditional Arabic" pitchFamily="18" charset="-78"/>
                <a:cs typeface="Traditional Arabic" pitchFamily="18" charset="-78"/>
              </a:rPr>
              <a:t>أدوات لقراءة </a:t>
            </a:r>
            <a:r>
              <a:rPr lang="ar-OM" sz="2000" b="1" dirty="0">
                <a:solidFill>
                  <a:schemeClr val="tx1"/>
                </a:solidFill>
                <a:latin typeface="Traditional Arabic" pitchFamily="18" charset="-78"/>
                <a:cs typeface="Traditional Arabic" pitchFamily="18" charset="-78"/>
              </a:rPr>
              <a:t>أي تطور أو تقدم تحرزه اي مؤسسة لبلوغ أهدافها وغاياتها المرسومة</a:t>
            </a:r>
            <a:r>
              <a:rPr lang="ar-OM" sz="2000" b="1" dirty="0" smtClean="0">
                <a:solidFill>
                  <a:schemeClr val="tx1"/>
                </a:solidFill>
                <a:latin typeface="Traditional Arabic" pitchFamily="18" charset="-78"/>
                <a:cs typeface="Traditional Arabic" pitchFamily="18" charset="-78"/>
              </a:rPr>
              <a:t>.</a:t>
            </a:r>
          </a:p>
          <a:p>
            <a:pPr algn="just" rtl="1"/>
            <a:endParaRPr lang="ar-OM" sz="2000" b="1" dirty="0">
              <a:solidFill>
                <a:schemeClr val="tx1"/>
              </a:solidFill>
              <a:latin typeface="Traditional Arabic" pitchFamily="18" charset="-78"/>
              <a:cs typeface="Traditional Arabic" pitchFamily="18" charset="-78"/>
            </a:endParaRPr>
          </a:p>
          <a:p>
            <a:pPr marL="342900" indent="-342900" algn="just" rtl="1">
              <a:buFont typeface="Wingdings" pitchFamily="2" charset="2"/>
              <a:buChar char="§"/>
            </a:pPr>
            <a:r>
              <a:rPr lang="ar-OM" sz="2000" b="1" dirty="0" smtClean="0">
                <a:solidFill>
                  <a:schemeClr val="tx1"/>
                </a:solidFill>
                <a:latin typeface="Traditional Arabic" pitchFamily="18" charset="-78"/>
                <a:cs typeface="Traditional Arabic" pitchFamily="18" charset="-78"/>
              </a:rPr>
              <a:t>أداة للتخطيط والتطوير والمراجعة والمقارنة والمحاسبة والشفافية والتحفيز على نطاق المؤسسة ذاتها أو على نطاق وطني.</a:t>
            </a:r>
          </a:p>
          <a:p>
            <a:pPr algn="just" rtl="1"/>
            <a:endParaRPr lang="ar-OM" sz="2000" b="1" dirty="0" smtClean="0">
              <a:solidFill>
                <a:schemeClr val="tx1"/>
              </a:solidFill>
              <a:latin typeface="Traditional Arabic" pitchFamily="18" charset="-78"/>
              <a:cs typeface="Traditional Arabic" pitchFamily="18" charset="-78"/>
            </a:endParaRPr>
          </a:p>
          <a:p>
            <a:pPr marL="342900" indent="-342900" algn="just" rtl="1">
              <a:buFont typeface="Wingdings" pitchFamily="2" charset="2"/>
              <a:buChar char="§"/>
            </a:pPr>
            <a:r>
              <a:rPr lang="ar-OM" sz="2000" b="1" dirty="0" smtClean="0">
                <a:solidFill>
                  <a:schemeClr val="tx1"/>
                </a:solidFill>
                <a:latin typeface="Traditional Arabic" pitchFamily="18" charset="-78"/>
                <a:cs typeface="Traditional Arabic" pitchFamily="18" charset="-78"/>
              </a:rPr>
              <a:t>أحد </a:t>
            </a:r>
            <a:r>
              <a:rPr lang="ar-OM" sz="2000" b="1" dirty="0">
                <a:solidFill>
                  <a:schemeClr val="tx1"/>
                </a:solidFill>
                <a:latin typeface="Traditional Arabic" pitchFamily="18" charset="-78"/>
                <a:cs typeface="Traditional Arabic" pitchFamily="18" charset="-78"/>
              </a:rPr>
              <a:t>ا</a:t>
            </a:r>
            <a:r>
              <a:rPr lang="ar-OM" sz="2000" b="1" dirty="0" smtClean="0">
                <a:solidFill>
                  <a:schemeClr val="tx1"/>
                </a:solidFill>
                <a:latin typeface="Traditional Arabic" pitchFamily="18" charset="-78"/>
                <a:cs typeface="Traditional Arabic" pitchFamily="18" charset="-78"/>
              </a:rPr>
              <a:t>لأدوات التي يعتمد عليها في التصنيف العالمي لمختلف القطاعات من بينها التعليم العالي.</a:t>
            </a:r>
          </a:p>
          <a:p>
            <a:pPr algn="just" rtl="1"/>
            <a:endParaRPr lang="ar-OM" sz="2000" b="1" dirty="0" smtClean="0">
              <a:solidFill>
                <a:schemeClr val="tx1"/>
              </a:solidFill>
              <a:latin typeface="Traditional Arabic" pitchFamily="18" charset="-78"/>
              <a:cs typeface="Traditional Arabic" pitchFamily="18" charset="-78"/>
            </a:endParaRPr>
          </a:p>
          <a:p>
            <a:pPr marL="342900" indent="-342900" algn="just" rtl="1">
              <a:buFont typeface="Wingdings" pitchFamily="2" charset="2"/>
              <a:buChar char="§"/>
            </a:pPr>
            <a:r>
              <a:rPr lang="ar-OM" sz="2000" b="1" dirty="0" smtClean="0">
                <a:solidFill>
                  <a:schemeClr val="tx1"/>
                </a:solidFill>
                <a:latin typeface="Traditional Arabic" pitchFamily="18" charset="-78"/>
                <a:cs typeface="Traditional Arabic" pitchFamily="18" charset="-78"/>
              </a:rPr>
              <a:t>الثورة المعلوماتية والمطالبة </a:t>
            </a:r>
            <a:r>
              <a:rPr lang="ar-OM" sz="2000" b="1" dirty="0">
                <a:solidFill>
                  <a:schemeClr val="tx1"/>
                </a:solidFill>
                <a:latin typeface="Traditional Arabic" pitchFamily="18" charset="-78"/>
                <a:cs typeface="Traditional Arabic" pitchFamily="18" charset="-78"/>
              </a:rPr>
              <a:t>بالشفافية </a:t>
            </a:r>
            <a:r>
              <a:rPr lang="ar-OM" sz="2000" b="1" dirty="0" smtClean="0">
                <a:solidFill>
                  <a:schemeClr val="tx1"/>
                </a:solidFill>
                <a:latin typeface="Traditional Arabic" pitchFamily="18" charset="-78"/>
                <a:cs typeface="Traditional Arabic" pitchFamily="18" charset="-78"/>
              </a:rPr>
              <a:t>والجودة والمراقبة وتحفيز التنافس بين القطاعات المتشابهه أبرزت الحاجة إلى وجود وسائل حديثة لقياس الأداء تناسب العصر.</a:t>
            </a:r>
            <a:endParaRPr lang="en-US" sz="2000" b="1" dirty="0">
              <a:solidFill>
                <a:schemeClr val="tx1"/>
              </a:solidFill>
              <a:latin typeface="Traditional Arabic" pitchFamily="18" charset="-78"/>
              <a:cs typeface="Traditional Arabic" pitchFamily="18" charset="-78"/>
            </a:endParaRPr>
          </a:p>
        </p:txBody>
      </p:sp>
      <p:sp>
        <p:nvSpPr>
          <p:cNvPr id="5" name="Rounded Rectangle 4"/>
          <p:cNvSpPr/>
          <p:nvPr/>
        </p:nvSpPr>
        <p:spPr>
          <a:xfrm>
            <a:off x="838200" y="914400"/>
            <a:ext cx="7162799" cy="7125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a:solidFill>
                  <a:schemeClr val="bg1"/>
                </a:solidFill>
                <a:latin typeface="Traditional Arabic" pitchFamily="18" charset="-78"/>
                <a:cs typeface="Traditional Arabic" pitchFamily="18" charset="-78"/>
              </a:rPr>
              <a:t>لماذا مؤشرات الأداء</a:t>
            </a:r>
            <a:r>
              <a:rPr lang="ar-OM" sz="2800" b="1" dirty="0" smtClean="0">
                <a:solidFill>
                  <a:schemeClr val="bg1"/>
                </a:solidFill>
                <a:latin typeface="Traditional Arabic" pitchFamily="18" charset="-78"/>
                <a:cs typeface="Traditional Arabic" pitchFamily="18" charset="-78"/>
              </a:rPr>
              <a:t>؟!</a:t>
            </a:r>
            <a:endParaRPr lang="ar-OM" sz="2800"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654489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20783"/>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066801" y="2057400"/>
            <a:ext cx="7010399" cy="4267200"/>
          </a:xfrm>
        </p:spPr>
        <p:txBody>
          <a:bodyPr>
            <a:normAutofit/>
          </a:bodyPr>
          <a:lstStyle/>
          <a:p>
            <a:pPr marL="457200" lvl="0" indent="-457200" algn="justLow" rtl="1">
              <a:buFont typeface="Wingdings" pitchFamily="2" charset="2"/>
              <a:buChar char="§"/>
            </a:pPr>
            <a:r>
              <a:rPr lang="ar-OM" sz="2000" b="1" dirty="0" smtClean="0">
                <a:solidFill>
                  <a:schemeClr val="tx1"/>
                </a:solidFill>
                <a:latin typeface="Traditional Arabic" pitchFamily="18" charset="-78"/>
                <a:cs typeface="Traditional Arabic" pitchFamily="18" charset="-78"/>
              </a:rPr>
              <a:t>الحصول على بيانات شاملة تخص التعليم العالي تخدم مختلف الأغراض.</a:t>
            </a:r>
          </a:p>
          <a:p>
            <a:pPr lvl="0" algn="justLow" rtl="1"/>
            <a:endParaRPr lang="ar-OM" sz="2000" b="1" dirty="0" smtClean="0">
              <a:solidFill>
                <a:schemeClr val="tx1"/>
              </a:solidFill>
              <a:latin typeface="Traditional Arabic" pitchFamily="18" charset="-78"/>
              <a:cs typeface="Traditional Arabic" pitchFamily="18" charset="-78"/>
            </a:endParaRPr>
          </a:p>
          <a:p>
            <a:pPr marL="457200" lvl="0" indent="-457200" algn="justLow" rtl="1">
              <a:buFont typeface="Wingdings" pitchFamily="2" charset="2"/>
              <a:buChar char="§"/>
            </a:pPr>
            <a:r>
              <a:rPr lang="ar-OM" sz="2000" b="1" dirty="0" smtClean="0">
                <a:solidFill>
                  <a:schemeClr val="tx1"/>
                </a:solidFill>
                <a:latin typeface="Traditional Arabic" pitchFamily="18" charset="-78"/>
                <a:cs typeface="Traditional Arabic" pitchFamily="18" charset="-78"/>
              </a:rPr>
              <a:t>معرفة مدى </a:t>
            </a:r>
            <a:r>
              <a:rPr lang="ar-OM" sz="2000" b="1" dirty="0">
                <a:solidFill>
                  <a:schemeClr val="tx1"/>
                </a:solidFill>
                <a:latin typeface="Traditional Arabic" pitchFamily="18" charset="-78"/>
                <a:cs typeface="Traditional Arabic" pitchFamily="18" charset="-78"/>
              </a:rPr>
              <a:t>تطور </a:t>
            </a:r>
            <a:r>
              <a:rPr lang="ar-OM" sz="2000" b="1" dirty="0" smtClean="0">
                <a:solidFill>
                  <a:schemeClr val="tx1"/>
                </a:solidFill>
                <a:latin typeface="Traditional Arabic" pitchFamily="18" charset="-78"/>
                <a:cs typeface="Traditional Arabic" pitchFamily="18" charset="-78"/>
              </a:rPr>
              <a:t>القطاع في </a:t>
            </a:r>
            <a:r>
              <a:rPr lang="ar-OM" sz="2000" b="1" dirty="0">
                <a:solidFill>
                  <a:schemeClr val="tx1"/>
                </a:solidFill>
                <a:latin typeface="Traditional Arabic" pitchFamily="18" charset="-78"/>
                <a:cs typeface="Traditional Arabic" pitchFamily="18" charset="-78"/>
              </a:rPr>
              <a:t>العديد من الجوانب الهامة مما </a:t>
            </a:r>
            <a:r>
              <a:rPr lang="ar-OM" sz="2000" b="1" dirty="0" smtClean="0">
                <a:solidFill>
                  <a:schemeClr val="tx1"/>
                </a:solidFill>
                <a:latin typeface="Traditional Arabic" pitchFamily="18" charset="-78"/>
                <a:cs typeface="Traditional Arabic" pitchFamily="18" charset="-78"/>
              </a:rPr>
              <a:t>يساهم </a:t>
            </a:r>
            <a:r>
              <a:rPr lang="ar-OM" sz="2000" b="1" dirty="0">
                <a:solidFill>
                  <a:schemeClr val="tx1"/>
                </a:solidFill>
                <a:latin typeface="Traditional Arabic" pitchFamily="18" charset="-78"/>
                <a:cs typeface="Traditional Arabic" pitchFamily="18" charset="-78"/>
              </a:rPr>
              <a:t>في رسم الخطط العامة بشكل </a:t>
            </a:r>
            <a:r>
              <a:rPr lang="ar-OM" sz="2000" b="1" dirty="0" smtClean="0">
                <a:solidFill>
                  <a:schemeClr val="tx1"/>
                </a:solidFill>
                <a:latin typeface="Traditional Arabic" pitchFamily="18" charset="-78"/>
                <a:cs typeface="Traditional Arabic" pitchFamily="18" charset="-78"/>
              </a:rPr>
              <a:t>فاعل.</a:t>
            </a:r>
          </a:p>
          <a:p>
            <a:pPr lvl="0" algn="justLow" rtl="1"/>
            <a:endParaRPr lang="en-GB" sz="2000" b="1" dirty="0">
              <a:solidFill>
                <a:schemeClr val="tx1"/>
              </a:solidFill>
              <a:latin typeface="Traditional Arabic" pitchFamily="18" charset="-78"/>
              <a:cs typeface="Traditional Arabic" pitchFamily="18" charset="-78"/>
            </a:endParaRPr>
          </a:p>
          <a:p>
            <a:pPr marL="457200" lvl="0" indent="-457200" algn="justLow" rtl="1">
              <a:buFont typeface="Wingdings" pitchFamily="2" charset="2"/>
              <a:buChar char="§"/>
            </a:pPr>
            <a:r>
              <a:rPr lang="ar-OM" sz="2000" b="1" dirty="0">
                <a:solidFill>
                  <a:schemeClr val="tx1"/>
                </a:solidFill>
                <a:latin typeface="Traditional Arabic" pitchFamily="18" charset="-78"/>
                <a:cs typeface="Traditional Arabic" pitchFamily="18" charset="-78"/>
              </a:rPr>
              <a:t>قياس أداء المؤسسات بشكل منهجي </a:t>
            </a:r>
            <a:r>
              <a:rPr lang="ar-OM" sz="2000" b="1" dirty="0" smtClean="0">
                <a:solidFill>
                  <a:schemeClr val="tx1"/>
                </a:solidFill>
                <a:latin typeface="Traditional Arabic" pitchFamily="18" charset="-78"/>
                <a:cs typeface="Traditional Arabic" pitchFamily="18" charset="-78"/>
              </a:rPr>
              <a:t>وموحد وتشارك فيه المؤسسات والهيئة الأكاديمية والطلبة.  </a:t>
            </a:r>
          </a:p>
          <a:p>
            <a:pPr lvl="0" algn="justLow" rtl="1"/>
            <a:endParaRPr lang="ar-OM" sz="2000" b="1" dirty="0" smtClean="0">
              <a:solidFill>
                <a:schemeClr val="tx1"/>
              </a:solidFill>
              <a:latin typeface="Traditional Arabic" pitchFamily="18" charset="-78"/>
              <a:cs typeface="Traditional Arabic" pitchFamily="18" charset="-78"/>
            </a:endParaRPr>
          </a:p>
          <a:p>
            <a:pPr marL="457200" lvl="0" indent="-457200" algn="justLow" rtl="1">
              <a:buFont typeface="Wingdings" pitchFamily="2" charset="2"/>
              <a:buChar char="§"/>
            </a:pPr>
            <a:r>
              <a:rPr lang="ar-OM" sz="2000" b="1" dirty="0" smtClean="0">
                <a:solidFill>
                  <a:schemeClr val="tx1"/>
                </a:solidFill>
                <a:latin typeface="Traditional Arabic" pitchFamily="18" charset="-78"/>
                <a:cs typeface="Traditional Arabic" pitchFamily="18" charset="-78"/>
              </a:rPr>
              <a:t>مساعدة </a:t>
            </a:r>
            <a:r>
              <a:rPr lang="ar-OM" sz="2000" b="1" dirty="0">
                <a:solidFill>
                  <a:schemeClr val="tx1"/>
                </a:solidFill>
                <a:latin typeface="Traditional Arabic" pitchFamily="18" charset="-78"/>
                <a:cs typeface="Traditional Arabic" pitchFamily="18" charset="-78"/>
              </a:rPr>
              <a:t>الوزارة في </a:t>
            </a:r>
            <a:r>
              <a:rPr lang="ar-OM" sz="2000" b="1" dirty="0" smtClean="0">
                <a:solidFill>
                  <a:schemeClr val="tx1"/>
                </a:solidFill>
                <a:latin typeface="Traditional Arabic" pitchFamily="18" charset="-78"/>
                <a:cs typeface="Traditional Arabic" pitchFamily="18" charset="-78"/>
              </a:rPr>
              <a:t>اتخاذ </a:t>
            </a:r>
            <a:r>
              <a:rPr lang="ar-OM" sz="2000" b="1" dirty="0">
                <a:solidFill>
                  <a:schemeClr val="tx1"/>
                </a:solidFill>
                <a:latin typeface="Traditional Arabic" pitchFamily="18" charset="-78"/>
                <a:cs typeface="Traditional Arabic" pitchFamily="18" charset="-78"/>
              </a:rPr>
              <a:t>العديد من القرارات المهمة كتوزيع البعثات الداخلية وإضافة برامج </a:t>
            </a:r>
            <a:r>
              <a:rPr lang="ar-OM" sz="2000" b="1" dirty="0" smtClean="0">
                <a:solidFill>
                  <a:schemeClr val="tx1"/>
                </a:solidFill>
                <a:latin typeface="Traditional Arabic" pitchFamily="18" charset="-78"/>
                <a:cs typeface="Traditional Arabic" pitchFamily="18" charset="-78"/>
              </a:rPr>
              <a:t>جديدة..الخ، وتحديد مواطن القوة والضعف لدى القطاع.</a:t>
            </a:r>
            <a:endParaRPr lang="en-GB" sz="2000" b="1" dirty="0">
              <a:solidFill>
                <a:schemeClr val="tx1"/>
              </a:solidFill>
              <a:latin typeface="Traditional Arabic" pitchFamily="18" charset="-78"/>
              <a:cs typeface="Traditional Arabic" pitchFamily="18" charset="-78"/>
            </a:endParaRPr>
          </a:p>
        </p:txBody>
      </p:sp>
      <p:sp>
        <p:nvSpPr>
          <p:cNvPr id="5" name="Rounded Rectangle 4"/>
          <p:cNvSpPr/>
          <p:nvPr/>
        </p:nvSpPr>
        <p:spPr>
          <a:xfrm>
            <a:off x="1066801" y="914400"/>
            <a:ext cx="6553200" cy="7125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smtClean="0">
                <a:solidFill>
                  <a:schemeClr val="bg1"/>
                </a:solidFill>
                <a:latin typeface="Traditional Arabic" pitchFamily="18" charset="-78"/>
                <a:cs typeface="Traditional Arabic" pitchFamily="18" charset="-78"/>
              </a:rPr>
              <a:t>أهداف المشروع</a:t>
            </a:r>
            <a:endParaRPr lang="ar-OM" sz="2800"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605824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9236" y="-20783"/>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066801" y="2133600"/>
            <a:ext cx="7010399" cy="4191000"/>
          </a:xfrm>
        </p:spPr>
        <p:txBody>
          <a:bodyPr>
            <a:normAutofit/>
          </a:bodyPr>
          <a:lstStyle/>
          <a:p>
            <a:pPr marL="457200" lvl="0" indent="-457200" algn="justLow" rtl="1">
              <a:buFont typeface="Wingdings" pitchFamily="2" charset="2"/>
              <a:buChar char="§"/>
            </a:pPr>
            <a:r>
              <a:rPr lang="ar-OM" sz="2000" b="1" dirty="0" smtClean="0">
                <a:solidFill>
                  <a:schemeClr val="tx1"/>
                </a:solidFill>
                <a:latin typeface="Traditional Arabic" pitchFamily="18" charset="-78"/>
                <a:cs typeface="Traditional Arabic" pitchFamily="18" charset="-78"/>
              </a:rPr>
              <a:t>معرفة </a:t>
            </a:r>
            <a:r>
              <a:rPr lang="ar-OM" sz="2000" b="1" dirty="0">
                <a:solidFill>
                  <a:schemeClr val="tx1"/>
                </a:solidFill>
                <a:latin typeface="Traditional Arabic" pitchFamily="18" charset="-78"/>
                <a:cs typeface="Traditional Arabic" pitchFamily="18" charset="-78"/>
              </a:rPr>
              <a:t>مدى </a:t>
            </a:r>
            <a:r>
              <a:rPr lang="ar-OM" sz="2000" b="1" dirty="0" smtClean="0">
                <a:solidFill>
                  <a:schemeClr val="tx1"/>
                </a:solidFill>
                <a:latin typeface="Traditional Arabic" pitchFamily="18" charset="-78"/>
                <a:cs typeface="Traditional Arabic" pitchFamily="18" charset="-78"/>
              </a:rPr>
              <a:t>التزام </a:t>
            </a:r>
            <a:r>
              <a:rPr lang="ar-OM" sz="2000" b="1" dirty="0">
                <a:solidFill>
                  <a:schemeClr val="tx1"/>
                </a:solidFill>
                <a:latin typeface="Traditional Arabic" pitchFamily="18" charset="-78"/>
                <a:cs typeface="Traditional Arabic" pitchFamily="18" charset="-78"/>
              </a:rPr>
              <a:t>القطاع بالتطوير والتحسين </a:t>
            </a:r>
            <a:r>
              <a:rPr lang="ar-OM" sz="2000" b="1" dirty="0" smtClean="0">
                <a:solidFill>
                  <a:schemeClr val="tx1"/>
                </a:solidFill>
                <a:latin typeface="Traditional Arabic" pitchFamily="18" charset="-78"/>
                <a:cs typeface="Traditional Arabic" pitchFamily="18" charset="-78"/>
              </a:rPr>
              <a:t>المستمرين.</a:t>
            </a:r>
          </a:p>
          <a:p>
            <a:pPr lvl="0" algn="justLow" rtl="1"/>
            <a:endParaRPr lang="ar-OM" sz="2000" b="1" dirty="0" smtClean="0">
              <a:solidFill>
                <a:schemeClr val="tx1"/>
              </a:solidFill>
              <a:latin typeface="Traditional Arabic" pitchFamily="18" charset="-78"/>
              <a:cs typeface="Traditional Arabic" pitchFamily="18" charset="-78"/>
            </a:endParaRPr>
          </a:p>
          <a:p>
            <a:pPr marL="457200" lvl="0" indent="-457200" algn="justLow" rtl="1">
              <a:buFont typeface="Wingdings" pitchFamily="2" charset="2"/>
              <a:buChar char="§"/>
            </a:pPr>
            <a:r>
              <a:rPr lang="ar-OM" sz="2000" b="1" dirty="0" smtClean="0">
                <a:solidFill>
                  <a:schemeClr val="tx1"/>
                </a:solidFill>
                <a:latin typeface="Traditional Arabic" pitchFamily="18" charset="-78"/>
                <a:cs typeface="Traditional Arabic" pitchFamily="18" charset="-78"/>
              </a:rPr>
              <a:t>دراسة وتطوير الكثير من الإستراتيجيات والفعاليات والأنشطة التعليمية والأكاديمية والمجتمعية.</a:t>
            </a:r>
          </a:p>
          <a:p>
            <a:pPr lvl="0" algn="justLow" rtl="1"/>
            <a:endParaRPr lang="en-GB" sz="2000" b="1" dirty="0">
              <a:solidFill>
                <a:schemeClr val="tx1"/>
              </a:solidFill>
              <a:latin typeface="Traditional Arabic" pitchFamily="18" charset="-78"/>
              <a:cs typeface="Traditional Arabic" pitchFamily="18" charset="-78"/>
            </a:endParaRPr>
          </a:p>
          <a:p>
            <a:pPr marL="457200" lvl="0" indent="-457200" algn="justLow" rtl="1">
              <a:buFont typeface="Wingdings" pitchFamily="2" charset="2"/>
              <a:buChar char="§"/>
            </a:pPr>
            <a:r>
              <a:rPr lang="ar-OM" sz="2000" b="1" dirty="0">
                <a:solidFill>
                  <a:schemeClr val="tx1"/>
                </a:solidFill>
                <a:latin typeface="Traditional Arabic" pitchFamily="18" charset="-78"/>
                <a:cs typeface="Traditional Arabic" pitchFamily="18" charset="-78"/>
              </a:rPr>
              <a:t>إمكانية إجراء دراسات معايرة ومقارنة بين المؤسسات المحلية وبعضها البعض أو مع مثيلاتها من الدول </a:t>
            </a:r>
            <a:r>
              <a:rPr lang="ar-OM" sz="2000" b="1" dirty="0" smtClean="0">
                <a:solidFill>
                  <a:schemeClr val="tx1"/>
                </a:solidFill>
                <a:latin typeface="Traditional Arabic" pitchFamily="18" charset="-78"/>
                <a:cs typeface="Traditional Arabic" pitchFamily="18" charset="-78"/>
              </a:rPr>
              <a:t>الأخرى.</a:t>
            </a:r>
          </a:p>
          <a:p>
            <a:pPr lvl="0" algn="justLow" rtl="1"/>
            <a:endParaRPr lang="ar-OM" sz="2000" b="1" dirty="0" smtClean="0">
              <a:solidFill>
                <a:schemeClr val="tx1"/>
              </a:solidFill>
              <a:latin typeface="Traditional Arabic" pitchFamily="18" charset="-78"/>
              <a:cs typeface="Traditional Arabic" pitchFamily="18" charset="-78"/>
            </a:endParaRPr>
          </a:p>
          <a:p>
            <a:pPr marL="457200" indent="-457200" algn="justLow" rtl="1">
              <a:buFont typeface="Wingdings" pitchFamily="2" charset="2"/>
              <a:buChar char="§"/>
            </a:pPr>
            <a:r>
              <a:rPr lang="ar-OM" sz="2000" b="1" dirty="0">
                <a:solidFill>
                  <a:schemeClr val="tx1"/>
                </a:solidFill>
                <a:latin typeface="Traditional Arabic" pitchFamily="18" charset="-78"/>
                <a:cs typeface="Traditional Arabic" pitchFamily="18" charset="-78"/>
              </a:rPr>
              <a:t>إمكانية توظيف نتائج المشروع </a:t>
            </a:r>
            <a:r>
              <a:rPr lang="ar-OM" sz="2000" b="1" dirty="0" smtClean="0">
                <a:solidFill>
                  <a:schemeClr val="tx1"/>
                </a:solidFill>
                <a:latin typeface="Traditional Arabic" pitchFamily="18" charset="-78"/>
                <a:cs typeface="Traditional Arabic" pitchFamily="18" charset="-78"/>
              </a:rPr>
              <a:t>مستقبلاً في </a:t>
            </a:r>
            <a:r>
              <a:rPr lang="ar-OM" sz="2000" b="1" dirty="0">
                <a:solidFill>
                  <a:schemeClr val="tx1"/>
                </a:solidFill>
                <a:latin typeface="Traditional Arabic" pitchFamily="18" charset="-78"/>
                <a:cs typeface="Traditional Arabic" pitchFamily="18" charset="-78"/>
              </a:rPr>
              <a:t>إجراء تصنيف وطني لمؤسسات التعليم العالي العمانية يخدم متخذي القرار وأولياء الأمور والطلبة والمجتمع بشكل </a:t>
            </a:r>
            <a:r>
              <a:rPr lang="ar-OM" sz="2000" b="1" dirty="0" smtClean="0">
                <a:solidFill>
                  <a:schemeClr val="tx1"/>
                </a:solidFill>
                <a:latin typeface="Traditional Arabic" pitchFamily="18" charset="-78"/>
                <a:cs typeface="Traditional Arabic" pitchFamily="18" charset="-78"/>
              </a:rPr>
              <a:t>عام.</a:t>
            </a:r>
            <a:endParaRPr lang="en-GB" sz="2000" b="1" dirty="0">
              <a:solidFill>
                <a:schemeClr val="tx1"/>
              </a:solidFill>
              <a:latin typeface="Traditional Arabic" pitchFamily="18" charset="-78"/>
              <a:cs typeface="Traditional Arabic" pitchFamily="18" charset="-78"/>
            </a:endParaRPr>
          </a:p>
          <a:p>
            <a:pPr marL="457200" lvl="0" indent="-457200" algn="just" rtl="1">
              <a:buFont typeface="Wingdings" pitchFamily="2" charset="2"/>
              <a:buChar char="§"/>
            </a:pPr>
            <a:endParaRPr lang="en-GB" sz="2000" b="1" dirty="0">
              <a:solidFill>
                <a:schemeClr val="tx1"/>
              </a:solidFill>
              <a:latin typeface="Traditional Arabic" pitchFamily="18" charset="-78"/>
              <a:cs typeface="Traditional Arabic" pitchFamily="18" charset="-78"/>
            </a:endParaRPr>
          </a:p>
        </p:txBody>
      </p:sp>
      <p:sp>
        <p:nvSpPr>
          <p:cNvPr id="5" name="Rounded Rectangle 4"/>
          <p:cNvSpPr/>
          <p:nvPr/>
        </p:nvSpPr>
        <p:spPr>
          <a:xfrm>
            <a:off x="1066800" y="914400"/>
            <a:ext cx="7010399" cy="7125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smtClean="0">
                <a:solidFill>
                  <a:schemeClr val="bg1"/>
                </a:solidFill>
                <a:latin typeface="Traditional Arabic" pitchFamily="18" charset="-78"/>
                <a:cs typeface="Traditional Arabic" pitchFamily="18" charset="-78"/>
              </a:rPr>
              <a:t>أهداف المشروع</a:t>
            </a:r>
            <a:endParaRPr lang="ar-OM" sz="2800"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29430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2700" y="-44280"/>
            <a:ext cx="10025589" cy="7080419"/>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1143000"/>
            <a:ext cx="6400800" cy="4876800"/>
          </a:xfrm>
        </p:spPr>
        <p:txBody>
          <a:bodyPr/>
          <a:lstStyle/>
          <a:p>
            <a:pPr algn="r"/>
            <a:endParaRPr lang="ar-OM" dirty="0">
              <a:solidFill>
                <a:schemeClr val="tx1"/>
              </a:solidFill>
              <a:latin typeface="Traditional Arabic" pitchFamily="18" charset="-78"/>
              <a:cs typeface="Traditional Arabic" pitchFamily="18" charset="-78"/>
            </a:endParaRPr>
          </a:p>
          <a:p>
            <a:pPr algn="r"/>
            <a:endParaRPr lang="ar-OM" dirty="0" smtClean="0">
              <a:solidFill>
                <a:schemeClr val="tx1"/>
              </a:solidFill>
              <a:latin typeface="Traditional Arabic" pitchFamily="18" charset="-78"/>
              <a:cs typeface="Traditional Arabic" pitchFamily="18" charset="-78"/>
            </a:endParaRPr>
          </a:p>
          <a:p>
            <a:pPr marL="457200" indent="-457200" algn="r" rtl="1">
              <a:buFont typeface="Wingdings" pitchFamily="2" charset="2"/>
              <a:buChar char="§"/>
            </a:pPr>
            <a:endParaRPr lang="en-US" dirty="0">
              <a:solidFill>
                <a:schemeClr val="tx1"/>
              </a:solidFill>
              <a:latin typeface="Traditional Arabic" pitchFamily="18" charset="-78"/>
              <a:cs typeface="Traditional Arabic" pitchFamily="18" charset="-78"/>
            </a:endParaRPr>
          </a:p>
        </p:txBody>
      </p:sp>
      <p:graphicFrame>
        <p:nvGraphicFramePr>
          <p:cNvPr id="6" name="Content Placeholder 3"/>
          <p:cNvGraphicFramePr>
            <a:graphicFrameLocks/>
          </p:cNvGraphicFramePr>
          <p:nvPr>
            <p:extLst>
              <p:ext uri="{D42A27DB-BD31-4B8C-83A1-F6EECF244321}">
                <p14:modId xmlns:p14="http://schemas.microsoft.com/office/powerpoint/2010/main" val="3532913329"/>
              </p:ext>
            </p:extLst>
          </p:nvPr>
        </p:nvGraphicFramePr>
        <p:xfrm>
          <a:off x="471736" y="990600"/>
          <a:ext cx="8291264"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2514600" y="316468"/>
            <a:ext cx="3200399" cy="369332"/>
          </a:xfrm>
          <a:prstGeom prst="rect">
            <a:avLst/>
          </a:prstGeom>
        </p:spPr>
        <p:txBody>
          <a:bodyPr wrap="square">
            <a:spAutoFit/>
          </a:bodyPr>
          <a:lstStyle/>
          <a:p>
            <a:pPr algn="ctr" rtl="1"/>
            <a:r>
              <a:rPr lang="ar-OM" b="1" dirty="0">
                <a:solidFill>
                  <a:schemeClr val="bg1"/>
                </a:solidFill>
                <a:latin typeface="Traditional Arabic" pitchFamily="18" charset="-78"/>
                <a:cs typeface="Traditional Arabic" pitchFamily="18" charset="-78"/>
              </a:rPr>
              <a:t>أهداف المشروع</a:t>
            </a:r>
            <a:endParaRPr lang="ar-OM" dirty="0">
              <a:solidFill>
                <a:schemeClr val="bg1"/>
              </a:solidFill>
              <a:latin typeface="Traditional Arabic" pitchFamily="18" charset="-78"/>
              <a:cs typeface="Traditional Arabic" pitchFamily="18" charset="-78"/>
            </a:endParaRPr>
          </a:p>
        </p:txBody>
      </p:sp>
      <p:sp>
        <p:nvSpPr>
          <p:cNvPr id="8" name="Rounded Rectangle 7"/>
          <p:cNvSpPr/>
          <p:nvPr/>
        </p:nvSpPr>
        <p:spPr>
          <a:xfrm>
            <a:off x="673100" y="501134"/>
            <a:ext cx="7924800" cy="5279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smtClean="0">
                <a:solidFill>
                  <a:schemeClr val="bg1"/>
                </a:solidFill>
                <a:latin typeface="Traditional Arabic" pitchFamily="18" charset="-78"/>
                <a:cs typeface="Traditional Arabic" pitchFamily="18" charset="-78"/>
              </a:rPr>
              <a:t>مراحل العمل بالمشروع</a:t>
            </a:r>
            <a:endParaRPr lang="ar-OM" sz="2800"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845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8472" y="51337"/>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1143000"/>
            <a:ext cx="6400800" cy="4876800"/>
          </a:xfrm>
        </p:spPr>
        <p:txBody>
          <a:bodyPr/>
          <a:lstStyle/>
          <a:p>
            <a:pPr algn="r"/>
            <a:endParaRPr lang="ar-OM" dirty="0">
              <a:solidFill>
                <a:schemeClr val="tx1"/>
              </a:solidFill>
              <a:latin typeface="Traditional Arabic" pitchFamily="18" charset="-78"/>
              <a:cs typeface="Traditional Arabic" pitchFamily="18" charset="-78"/>
            </a:endParaRPr>
          </a:p>
          <a:p>
            <a:pPr algn="r"/>
            <a:endParaRPr lang="ar-OM" dirty="0" smtClean="0">
              <a:solidFill>
                <a:schemeClr val="tx1"/>
              </a:solidFill>
              <a:latin typeface="Traditional Arabic" pitchFamily="18" charset="-78"/>
              <a:cs typeface="Traditional Arabic" pitchFamily="18" charset="-78"/>
            </a:endParaRPr>
          </a:p>
          <a:p>
            <a:pPr marL="457200" indent="-457200" algn="r" rtl="1">
              <a:buFont typeface="Wingdings" pitchFamily="2" charset="2"/>
              <a:buChar char="§"/>
            </a:pPr>
            <a:endParaRPr lang="en-US" dirty="0">
              <a:solidFill>
                <a:schemeClr val="tx1"/>
              </a:solidFill>
              <a:latin typeface="Traditional Arabic" pitchFamily="18" charset="-78"/>
              <a:cs typeface="Traditional Arabic" pitchFamily="18" charset="-78"/>
            </a:endParaRPr>
          </a:p>
        </p:txBody>
      </p:sp>
      <p:graphicFrame>
        <p:nvGraphicFramePr>
          <p:cNvPr id="6" name="Content Placeholder 3"/>
          <p:cNvGraphicFramePr>
            <a:graphicFrameLocks/>
          </p:cNvGraphicFramePr>
          <p:nvPr>
            <p:extLst>
              <p:ext uri="{D42A27DB-BD31-4B8C-83A1-F6EECF244321}">
                <p14:modId xmlns:p14="http://schemas.microsoft.com/office/powerpoint/2010/main" val="3257410200"/>
              </p:ext>
            </p:extLst>
          </p:nvPr>
        </p:nvGraphicFramePr>
        <p:xfrm>
          <a:off x="609600" y="914400"/>
          <a:ext cx="8291264"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6662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8472" y="51337"/>
            <a:ext cx="91440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1295400" y="1143000"/>
            <a:ext cx="6400800" cy="4876800"/>
          </a:xfrm>
        </p:spPr>
        <p:txBody>
          <a:bodyPr/>
          <a:lstStyle/>
          <a:p>
            <a:pPr algn="r"/>
            <a:endParaRPr lang="ar-OM" dirty="0">
              <a:solidFill>
                <a:schemeClr val="tx1"/>
              </a:solidFill>
              <a:latin typeface="Traditional Arabic" pitchFamily="18" charset="-78"/>
              <a:cs typeface="Traditional Arabic" pitchFamily="18" charset="-78"/>
            </a:endParaRPr>
          </a:p>
          <a:p>
            <a:pPr algn="r"/>
            <a:endParaRPr lang="ar-OM" dirty="0" smtClean="0">
              <a:solidFill>
                <a:schemeClr val="tx1"/>
              </a:solidFill>
              <a:latin typeface="Traditional Arabic" pitchFamily="18" charset="-78"/>
              <a:cs typeface="Traditional Arabic" pitchFamily="18" charset="-78"/>
            </a:endParaRPr>
          </a:p>
          <a:p>
            <a:pPr marL="457200" indent="-457200" algn="r" rtl="1">
              <a:buFont typeface="Wingdings" pitchFamily="2" charset="2"/>
              <a:buChar char="§"/>
            </a:pPr>
            <a:endParaRPr lang="en-US" dirty="0">
              <a:solidFill>
                <a:schemeClr val="tx1"/>
              </a:solidFill>
              <a:latin typeface="Traditional Arabic" pitchFamily="18" charset="-78"/>
              <a:cs typeface="Traditional Arabic" pitchFamily="18" charset="-78"/>
            </a:endParaRPr>
          </a:p>
        </p:txBody>
      </p:sp>
      <p:graphicFrame>
        <p:nvGraphicFramePr>
          <p:cNvPr id="6" name="Content Placeholder 3"/>
          <p:cNvGraphicFramePr>
            <a:graphicFrameLocks/>
          </p:cNvGraphicFramePr>
          <p:nvPr>
            <p:extLst>
              <p:ext uri="{D42A27DB-BD31-4B8C-83A1-F6EECF244321}">
                <p14:modId xmlns:p14="http://schemas.microsoft.com/office/powerpoint/2010/main" val="1041472411"/>
              </p:ext>
            </p:extLst>
          </p:nvPr>
        </p:nvGraphicFramePr>
        <p:xfrm>
          <a:off x="609600" y="914400"/>
          <a:ext cx="8291264"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5679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304800" y="51337"/>
            <a:ext cx="8737600" cy="6857463"/>
          </a:xfrm>
          <a:prstGeom prst="rect">
            <a:avLst/>
          </a:prstGeom>
        </p:spPr>
      </p:pic>
      <p:sp>
        <p:nvSpPr>
          <p:cNvPr id="2" name="Title 1"/>
          <p:cNvSpPr>
            <a:spLocks noGrp="1"/>
          </p:cNvSpPr>
          <p:nvPr>
            <p:ph type="ctrTitle"/>
          </p:nvPr>
        </p:nvSpPr>
        <p:spPr>
          <a:xfrm>
            <a:off x="685800" y="1524000"/>
            <a:ext cx="7924800" cy="2533651"/>
          </a:xfrm>
        </p:spPr>
        <p:txBody>
          <a:bodyPr>
            <a:normAutofit/>
          </a:bodyPr>
          <a:lstStyle/>
          <a:p>
            <a:r>
              <a:rPr lang="ar-OM" dirty="0"/>
              <a:t/>
            </a:r>
            <a:br>
              <a:rPr lang="ar-OM" dirty="0"/>
            </a:br>
            <a:endParaRPr lang="en-US" dirty="0"/>
          </a:p>
        </p:txBody>
      </p:sp>
      <p:sp>
        <p:nvSpPr>
          <p:cNvPr id="3" name="Subtitle 2"/>
          <p:cNvSpPr>
            <a:spLocks noGrp="1"/>
          </p:cNvSpPr>
          <p:nvPr>
            <p:ph type="subTitle" idx="1"/>
          </p:nvPr>
        </p:nvSpPr>
        <p:spPr>
          <a:xfrm>
            <a:off x="685800" y="762000"/>
            <a:ext cx="7010400" cy="5257800"/>
          </a:xfrm>
        </p:spPr>
        <p:txBody>
          <a:bodyPr/>
          <a:lstStyle/>
          <a:p>
            <a:pPr algn="r"/>
            <a:endParaRPr lang="ar-OM" b="1" dirty="0">
              <a:solidFill>
                <a:schemeClr val="tx1"/>
              </a:solidFill>
              <a:latin typeface="Traditional Arabic" pitchFamily="18" charset="-78"/>
              <a:cs typeface="Traditional Arabic" pitchFamily="18" charset="-78"/>
            </a:endParaRPr>
          </a:p>
          <a:p>
            <a:pPr algn="r"/>
            <a:endParaRPr lang="ar-OM" b="1" dirty="0" smtClean="0">
              <a:solidFill>
                <a:schemeClr val="tx1"/>
              </a:solidFill>
              <a:latin typeface="Traditional Arabic" pitchFamily="18" charset="-78"/>
              <a:cs typeface="Traditional Arabic" pitchFamily="18" charset="-78"/>
            </a:endParaRPr>
          </a:p>
          <a:p>
            <a:pPr algn="r"/>
            <a:endParaRPr lang="ar-OM" dirty="0">
              <a:solidFill>
                <a:schemeClr val="tx1"/>
              </a:solidFill>
              <a:latin typeface="Traditional Arabic" pitchFamily="18" charset="-78"/>
              <a:cs typeface="Traditional Arabic" pitchFamily="18" charset="-78"/>
            </a:endParaRPr>
          </a:p>
          <a:p>
            <a:pPr algn="r"/>
            <a:endParaRPr lang="ar-OM" dirty="0" smtClean="0">
              <a:solidFill>
                <a:schemeClr val="tx1"/>
              </a:solidFill>
              <a:latin typeface="Traditional Arabic" pitchFamily="18" charset="-78"/>
              <a:cs typeface="Traditional Arabic" pitchFamily="18" charset="-78"/>
            </a:endParaRPr>
          </a:p>
          <a:p>
            <a:pPr marL="457200" indent="-457200" algn="r" rtl="1">
              <a:buFont typeface="Wingdings" pitchFamily="2" charset="2"/>
              <a:buChar char="§"/>
            </a:pPr>
            <a:endParaRPr lang="en-US" dirty="0">
              <a:solidFill>
                <a:schemeClr val="tx1"/>
              </a:solidFill>
              <a:latin typeface="Traditional Arabic" pitchFamily="18" charset="-78"/>
              <a:cs typeface="Traditional Arabic" pitchFamily="18" charset="-78"/>
            </a:endParaRPr>
          </a:p>
        </p:txBody>
      </p:sp>
      <p:sp>
        <p:nvSpPr>
          <p:cNvPr id="6" name="Content Placeholder 2"/>
          <p:cNvSpPr txBox="1">
            <a:spLocks/>
          </p:cNvSpPr>
          <p:nvPr/>
        </p:nvSpPr>
        <p:spPr>
          <a:xfrm>
            <a:off x="857250" y="1905000"/>
            <a:ext cx="7124700" cy="4343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rtl="1"/>
            <a:endParaRPr lang="ar-OM" sz="2000" b="1" u="sng" dirty="0" smtClean="0">
              <a:solidFill>
                <a:schemeClr val="tx1"/>
              </a:solidFill>
              <a:latin typeface="Traditional Arabic" pitchFamily="18" charset="-78"/>
              <a:cs typeface="Traditional Arabic" pitchFamily="18" charset="-78"/>
            </a:endParaRP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تم إستهداف جميع مؤسسات التعليم العالي الخاصة وعددها 26 مؤسسة من بينها 7 جامعات.</a:t>
            </a: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تم تقسيم الجامعات إلى وحدات حسب عدد كلياتها ووصل العدد الإجمالي للكليات والكليات الجامعية المستهدفة إلى 40 وحدة.</a:t>
            </a: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بلغت المشاركة الفعلية إلى 30 وحدة (أي كلية/كلية جامعية) في جميع المؤشرات بينما تم فحص 40 وحدة في مؤشرات رضا الطلبة والأكاديميين.</a:t>
            </a: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تم إستثناء جامعتين من المشاركة نظرا لحدثة إنشاءهما وعدم توفر بيانات كافية لخدمة المشروع.</a:t>
            </a:r>
          </a:p>
          <a:p>
            <a:pPr marL="457200" indent="-457200" algn="justLow" rtl="1">
              <a:buFont typeface="+mj-lt"/>
              <a:buAutoNum type="arabicPeriod"/>
            </a:pPr>
            <a:r>
              <a:rPr lang="ar-OM" sz="2000" b="1" dirty="0" smtClean="0">
                <a:solidFill>
                  <a:schemeClr val="tx1"/>
                </a:solidFill>
                <a:latin typeface="Traditional Arabic" pitchFamily="18" charset="-78"/>
                <a:cs typeface="Traditional Arabic" pitchFamily="18" charset="-78"/>
              </a:rPr>
              <a:t>عدم إحتساب البيانات الواردة من أحد الجامعات لتأخر وصولها للوزارة عن الموعد المحدد لذلك</a:t>
            </a:r>
          </a:p>
          <a:p>
            <a:pPr marL="457200" indent="-457200" algn="justLow" rtl="1">
              <a:buFont typeface="+mj-lt"/>
              <a:buAutoNum type="arabicPeriod"/>
            </a:pPr>
            <a:endParaRPr lang="en-GB" sz="2000" b="1" dirty="0">
              <a:solidFill>
                <a:schemeClr val="tx1"/>
              </a:solidFill>
              <a:latin typeface="Traditional Arabic" pitchFamily="18" charset="-78"/>
              <a:cs typeface="Traditional Arabic" pitchFamily="18" charset="-78"/>
            </a:endParaRPr>
          </a:p>
        </p:txBody>
      </p:sp>
      <p:sp>
        <p:nvSpPr>
          <p:cNvPr id="7" name="Rounded Rectangle 6"/>
          <p:cNvSpPr/>
          <p:nvPr/>
        </p:nvSpPr>
        <p:spPr>
          <a:xfrm>
            <a:off x="762000" y="914400"/>
            <a:ext cx="7315200" cy="7125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sz="2800" b="1" dirty="0" smtClean="0">
                <a:solidFill>
                  <a:schemeClr val="bg1"/>
                </a:solidFill>
                <a:latin typeface="Traditional Arabic" pitchFamily="18" charset="-78"/>
                <a:cs typeface="Traditional Arabic" pitchFamily="18" charset="-78"/>
              </a:rPr>
              <a:t>الفئة المستهدفة والمؤسسات المُشاركة في المشروع </a:t>
            </a:r>
            <a:endParaRPr lang="ar-OM" sz="2800" b="1"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4284614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1262</TotalTime>
  <Words>1791</Words>
  <Application>Microsoft Office PowerPoint</Application>
  <PresentationFormat>On-screen Show (4:3)</PresentationFormat>
  <Paragraphs>364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  لمحة عن مشــروع مؤشــرات الأداء بمؤسسات التعليم العالي  الخاصة في سلطنة عُمان  وزارة التعليـــــــــــــــم العالــــي أكتــــــــوبر 2014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dc:creator>
  <cp:lastModifiedBy>Jokha</cp:lastModifiedBy>
  <cp:revision>133</cp:revision>
  <cp:lastPrinted>2014-10-13T03:18:58Z</cp:lastPrinted>
  <dcterms:created xsi:type="dcterms:W3CDTF">2006-08-16T00:00:00Z</dcterms:created>
  <dcterms:modified xsi:type="dcterms:W3CDTF">2014-10-13T17:13:08Z</dcterms:modified>
</cp:coreProperties>
</file>