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023A2F-E1FB-4357-88C8-F11B2A3CBF27}" type="doc">
      <dgm:prSet loTypeId="urn:microsoft.com/office/officeart/2005/8/layout/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F77958-BF0D-4F4A-984C-725B57DB353A}">
      <dgm:prSet phldrT="[Text]" custT="1"/>
      <dgm:spPr/>
      <dgm:t>
        <a:bodyPr/>
        <a:lstStyle/>
        <a:p>
          <a:pPr algn="r" rtl="1"/>
          <a:r>
            <a:rPr lang="ar-SA" sz="3200" dirty="0" smtClean="0"/>
            <a:t>الاستعداد لمجتمع المعرفة</a:t>
          </a:r>
          <a:endParaRPr lang="en-US" sz="3200" dirty="0"/>
        </a:p>
      </dgm:t>
    </dgm:pt>
    <dgm:pt modelId="{A4E9709D-7420-4C24-A0F3-1E55FED5894F}" type="parTrans" cxnId="{C0454A24-3192-4A2B-9FE2-4420D84FAA29}">
      <dgm:prSet/>
      <dgm:spPr/>
      <dgm:t>
        <a:bodyPr/>
        <a:lstStyle/>
        <a:p>
          <a:pPr algn="r" rtl="1"/>
          <a:endParaRPr lang="en-US" sz="3200"/>
        </a:p>
      </dgm:t>
    </dgm:pt>
    <dgm:pt modelId="{D5EDA052-D29F-4D72-8465-F45FFEB7CF56}" type="sibTrans" cxnId="{C0454A24-3192-4A2B-9FE2-4420D84FAA29}">
      <dgm:prSet/>
      <dgm:spPr/>
      <dgm:t>
        <a:bodyPr/>
        <a:lstStyle/>
        <a:p>
          <a:pPr algn="r" rtl="1"/>
          <a:endParaRPr lang="en-US" sz="3200"/>
        </a:p>
      </dgm:t>
    </dgm:pt>
    <dgm:pt modelId="{FCFFC937-7A7A-49DF-AEF9-A64857BBE935}">
      <dgm:prSet custT="1"/>
      <dgm:spPr/>
      <dgm:t>
        <a:bodyPr/>
        <a:lstStyle/>
        <a:p>
          <a:pPr algn="r" rtl="1"/>
          <a:r>
            <a:rPr lang="ar-OM" sz="3200" b="1" dirty="0" smtClean="0"/>
            <a:t>البنية المؤسسية للبحث العلمي </a:t>
          </a:r>
          <a:r>
            <a:rPr lang="ar-SA" sz="3200" b="1" dirty="0" smtClean="0"/>
            <a:t> </a:t>
          </a:r>
          <a:endParaRPr lang="en-US" sz="3200" b="1" dirty="0"/>
        </a:p>
      </dgm:t>
    </dgm:pt>
    <dgm:pt modelId="{F7797969-D9ED-40FE-8BBA-49232308D432}" type="parTrans" cxnId="{BBE89EED-475F-426B-8B8C-4C69700DA8B9}">
      <dgm:prSet/>
      <dgm:spPr/>
      <dgm:t>
        <a:bodyPr/>
        <a:lstStyle/>
        <a:p>
          <a:pPr algn="r" rtl="1"/>
          <a:endParaRPr lang="en-US" sz="3200"/>
        </a:p>
      </dgm:t>
    </dgm:pt>
    <dgm:pt modelId="{47B9F96A-5B5D-480A-93CF-BA16E4927691}" type="sibTrans" cxnId="{BBE89EED-475F-426B-8B8C-4C69700DA8B9}">
      <dgm:prSet/>
      <dgm:spPr/>
      <dgm:t>
        <a:bodyPr/>
        <a:lstStyle/>
        <a:p>
          <a:pPr algn="r" rtl="1"/>
          <a:endParaRPr lang="en-US" sz="3200"/>
        </a:p>
      </dgm:t>
    </dgm:pt>
    <dgm:pt modelId="{380A596E-8D10-49CF-A537-48FF38CC2FF6}">
      <dgm:prSet custT="1"/>
      <dgm:spPr/>
      <dgm:t>
        <a:bodyPr/>
        <a:lstStyle/>
        <a:p>
          <a:pPr algn="r" rtl="1"/>
          <a:r>
            <a:rPr lang="ar-OM" sz="3200" b="1" smtClean="0"/>
            <a:t>البحث  العلمي والابتكار</a:t>
          </a:r>
          <a:endParaRPr lang="en-US" sz="3200" b="1" dirty="0"/>
        </a:p>
      </dgm:t>
    </dgm:pt>
    <dgm:pt modelId="{632A905C-89DA-4571-A23C-15F869C2801B}" type="parTrans" cxnId="{F87BDEB2-217C-45A3-9F2F-1DB0BECAE0F3}">
      <dgm:prSet/>
      <dgm:spPr/>
      <dgm:t>
        <a:bodyPr/>
        <a:lstStyle/>
        <a:p>
          <a:pPr algn="r" rtl="1"/>
          <a:endParaRPr lang="en-US" sz="3200"/>
        </a:p>
      </dgm:t>
    </dgm:pt>
    <dgm:pt modelId="{20118342-47E2-4F16-9AE5-F2FD55C726B0}" type="sibTrans" cxnId="{F87BDEB2-217C-45A3-9F2F-1DB0BECAE0F3}">
      <dgm:prSet/>
      <dgm:spPr/>
      <dgm:t>
        <a:bodyPr/>
        <a:lstStyle/>
        <a:p>
          <a:pPr algn="r" rtl="1"/>
          <a:endParaRPr lang="en-US" sz="3200"/>
        </a:p>
      </dgm:t>
    </dgm:pt>
    <dgm:pt modelId="{8014AD24-301C-48A7-8055-55561C7836D4}">
      <dgm:prSet custT="1"/>
      <dgm:spPr/>
      <dgm:t>
        <a:bodyPr/>
        <a:lstStyle/>
        <a:p>
          <a:pPr algn="r" rtl="1"/>
          <a:r>
            <a:rPr lang="ar-OM" sz="3200" b="1" smtClean="0"/>
            <a:t>تعزيز الاهتمام بالعلوم الإنسانية</a:t>
          </a:r>
          <a:endParaRPr lang="en-US" sz="3200" b="1" dirty="0"/>
        </a:p>
      </dgm:t>
    </dgm:pt>
    <dgm:pt modelId="{9925C37C-0109-4465-A98B-AC55E9160210}" type="parTrans" cxnId="{9CFC1B13-002E-4EC5-88A1-1B38314C224D}">
      <dgm:prSet/>
      <dgm:spPr/>
      <dgm:t>
        <a:bodyPr/>
        <a:lstStyle/>
        <a:p>
          <a:pPr algn="r" rtl="1"/>
          <a:endParaRPr lang="en-US" sz="3200"/>
        </a:p>
      </dgm:t>
    </dgm:pt>
    <dgm:pt modelId="{8DFC2171-A3AC-4105-937A-B0E5E73331B4}" type="sibTrans" cxnId="{9CFC1B13-002E-4EC5-88A1-1B38314C224D}">
      <dgm:prSet/>
      <dgm:spPr/>
      <dgm:t>
        <a:bodyPr/>
        <a:lstStyle/>
        <a:p>
          <a:pPr algn="r" rtl="1"/>
          <a:endParaRPr lang="en-US" sz="3200"/>
        </a:p>
      </dgm:t>
    </dgm:pt>
    <dgm:pt modelId="{85282B8E-0CC0-4278-A959-78BD4919FBC1}">
      <dgm:prSet custT="1"/>
      <dgm:spPr/>
      <dgm:t>
        <a:bodyPr/>
        <a:lstStyle/>
        <a:p>
          <a:pPr algn="r" rtl="1"/>
          <a:r>
            <a:rPr lang="ar-OM" sz="3200" b="1" dirty="0" smtClean="0"/>
            <a:t>الموارد البشرية وبناء القدرات </a:t>
          </a:r>
          <a:endParaRPr lang="en-US" sz="3200" b="1" dirty="0"/>
        </a:p>
      </dgm:t>
    </dgm:pt>
    <dgm:pt modelId="{DB620B15-4B34-433E-A458-9AFDC56835D8}" type="parTrans" cxnId="{6BBBC0BB-5C5B-4211-B67B-C140ADF0857E}">
      <dgm:prSet/>
      <dgm:spPr/>
      <dgm:t>
        <a:bodyPr/>
        <a:lstStyle/>
        <a:p>
          <a:pPr algn="r" rtl="1"/>
          <a:endParaRPr lang="en-US" sz="3200"/>
        </a:p>
      </dgm:t>
    </dgm:pt>
    <dgm:pt modelId="{F52D6ED8-6B2C-42A0-A115-D39651C653E4}" type="sibTrans" cxnId="{6BBBC0BB-5C5B-4211-B67B-C140ADF0857E}">
      <dgm:prSet/>
      <dgm:spPr/>
      <dgm:t>
        <a:bodyPr/>
        <a:lstStyle/>
        <a:p>
          <a:pPr algn="r" rtl="1"/>
          <a:endParaRPr lang="en-US" sz="3200"/>
        </a:p>
      </dgm:t>
    </dgm:pt>
    <dgm:pt modelId="{DDD7BCC1-0522-4DC4-A37C-B1BADD690882}" type="pres">
      <dgm:prSet presAssocID="{04023A2F-E1FB-4357-88C8-F11B2A3CBF2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FD996B-5C67-49DC-A190-C2AB64F9FDF3}" type="pres">
      <dgm:prSet presAssocID="{17F77958-BF0D-4F4A-984C-725B57DB353A}" presName="parentLin" presStyleCnt="0"/>
      <dgm:spPr/>
    </dgm:pt>
    <dgm:pt modelId="{D8E5C6CB-A10D-4369-B987-9364B0FA5589}" type="pres">
      <dgm:prSet presAssocID="{17F77958-BF0D-4F4A-984C-725B57DB353A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CCCBE6EC-EE39-43FC-9AF5-651BB643C104}" type="pres">
      <dgm:prSet presAssocID="{17F77958-BF0D-4F4A-984C-725B57DB353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E015FF-B1D7-494A-9F7D-897439B257C4}" type="pres">
      <dgm:prSet presAssocID="{17F77958-BF0D-4F4A-984C-725B57DB353A}" presName="negativeSpace" presStyleCnt="0"/>
      <dgm:spPr/>
    </dgm:pt>
    <dgm:pt modelId="{EAE61DF7-30A4-4D5B-8239-70B747C25EB1}" type="pres">
      <dgm:prSet presAssocID="{17F77958-BF0D-4F4A-984C-725B57DB353A}" presName="childText" presStyleLbl="conFgAcc1" presStyleIdx="0" presStyleCnt="5">
        <dgm:presLayoutVars>
          <dgm:bulletEnabled val="1"/>
        </dgm:presLayoutVars>
      </dgm:prSet>
      <dgm:spPr/>
    </dgm:pt>
    <dgm:pt modelId="{1D1DC0B7-3DA3-4C3B-9592-DC70BA0EFAC5}" type="pres">
      <dgm:prSet presAssocID="{D5EDA052-D29F-4D72-8465-F45FFEB7CF56}" presName="spaceBetweenRectangles" presStyleCnt="0"/>
      <dgm:spPr/>
    </dgm:pt>
    <dgm:pt modelId="{82D584DE-0886-4D3A-8840-72B73E3B7D3F}" type="pres">
      <dgm:prSet presAssocID="{FCFFC937-7A7A-49DF-AEF9-A64857BBE935}" presName="parentLin" presStyleCnt="0"/>
      <dgm:spPr/>
    </dgm:pt>
    <dgm:pt modelId="{6AD858E0-17DC-4511-AC93-D8CE043BCF24}" type="pres">
      <dgm:prSet presAssocID="{FCFFC937-7A7A-49DF-AEF9-A64857BBE935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D219C2FF-8F06-40F6-B664-406C5F40833D}" type="pres">
      <dgm:prSet presAssocID="{FCFFC937-7A7A-49DF-AEF9-A64857BBE93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10F70C-6ED6-468A-8B57-9F1FCCD96CBA}" type="pres">
      <dgm:prSet presAssocID="{FCFFC937-7A7A-49DF-AEF9-A64857BBE935}" presName="negativeSpace" presStyleCnt="0"/>
      <dgm:spPr/>
    </dgm:pt>
    <dgm:pt modelId="{F6B0DC87-C517-4F34-9E3E-3CB8AE3FA435}" type="pres">
      <dgm:prSet presAssocID="{FCFFC937-7A7A-49DF-AEF9-A64857BBE935}" presName="childText" presStyleLbl="conFgAcc1" presStyleIdx="1" presStyleCnt="5">
        <dgm:presLayoutVars>
          <dgm:bulletEnabled val="1"/>
        </dgm:presLayoutVars>
      </dgm:prSet>
      <dgm:spPr/>
    </dgm:pt>
    <dgm:pt modelId="{EF069417-DC2A-4004-9AFB-B168AF2126A0}" type="pres">
      <dgm:prSet presAssocID="{47B9F96A-5B5D-480A-93CF-BA16E4927691}" presName="spaceBetweenRectangles" presStyleCnt="0"/>
      <dgm:spPr/>
    </dgm:pt>
    <dgm:pt modelId="{FA71E159-F8E6-4160-B745-4D444A8C1B63}" type="pres">
      <dgm:prSet presAssocID="{380A596E-8D10-49CF-A537-48FF38CC2FF6}" presName="parentLin" presStyleCnt="0"/>
      <dgm:spPr/>
    </dgm:pt>
    <dgm:pt modelId="{F49541B9-DE03-405C-B806-F05D0DAB50E2}" type="pres">
      <dgm:prSet presAssocID="{380A596E-8D10-49CF-A537-48FF38CC2FF6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42921D7C-2181-4DA0-8B80-5459AD58B930}" type="pres">
      <dgm:prSet presAssocID="{380A596E-8D10-49CF-A537-48FF38CC2FF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B926CA-2099-4DE8-AD41-0338EFCE41E4}" type="pres">
      <dgm:prSet presAssocID="{380A596E-8D10-49CF-A537-48FF38CC2FF6}" presName="negativeSpace" presStyleCnt="0"/>
      <dgm:spPr/>
    </dgm:pt>
    <dgm:pt modelId="{BA5D8BFE-ECFA-4C39-8602-D98EF9423089}" type="pres">
      <dgm:prSet presAssocID="{380A596E-8D10-49CF-A537-48FF38CC2FF6}" presName="childText" presStyleLbl="conFgAcc1" presStyleIdx="2" presStyleCnt="5">
        <dgm:presLayoutVars>
          <dgm:bulletEnabled val="1"/>
        </dgm:presLayoutVars>
      </dgm:prSet>
      <dgm:spPr/>
    </dgm:pt>
    <dgm:pt modelId="{D4406A15-C594-4F65-9F9E-08C3AFBCB9BB}" type="pres">
      <dgm:prSet presAssocID="{20118342-47E2-4F16-9AE5-F2FD55C726B0}" presName="spaceBetweenRectangles" presStyleCnt="0"/>
      <dgm:spPr/>
    </dgm:pt>
    <dgm:pt modelId="{51FE9173-AA00-4B2C-9174-C3155D2321B3}" type="pres">
      <dgm:prSet presAssocID="{8014AD24-301C-48A7-8055-55561C7836D4}" presName="parentLin" presStyleCnt="0"/>
      <dgm:spPr/>
    </dgm:pt>
    <dgm:pt modelId="{8B3E4F8B-9C9A-4683-9604-B75D73D9B85C}" type="pres">
      <dgm:prSet presAssocID="{8014AD24-301C-48A7-8055-55561C7836D4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96861C62-1919-4D9F-9E98-ABB2BC72F247}" type="pres">
      <dgm:prSet presAssocID="{8014AD24-301C-48A7-8055-55561C7836D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24413-F679-49F3-AE6E-D68AFB369FAD}" type="pres">
      <dgm:prSet presAssocID="{8014AD24-301C-48A7-8055-55561C7836D4}" presName="negativeSpace" presStyleCnt="0"/>
      <dgm:spPr/>
    </dgm:pt>
    <dgm:pt modelId="{1F98B770-BA7B-486A-B080-F553CA9F0DA4}" type="pres">
      <dgm:prSet presAssocID="{8014AD24-301C-48A7-8055-55561C7836D4}" presName="childText" presStyleLbl="conFgAcc1" presStyleIdx="3" presStyleCnt="5">
        <dgm:presLayoutVars>
          <dgm:bulletEnabled val="1"/>
        </dgm:presLayoutVars>
      </dgm:prSet>
      <dgm:spPr/>
    </dgm:pt>
    <dgm:pt modelId="{D86EF3FA-BDD6-4C02-B9CD-A66D18FB1BD1}" type="pres">
      <dgm:prSet presAssocID="{8DFC2171-A3AC-4105-937A-B0E5E73331B4}" presName="spaceBetweenRectangles" presStyleCnt="0"/>
      <dgm:spPr/>
    </dgm:pt>
    <dgm:pt modelId="{C6E9B5F4-E190-46AD-8591-CE6495BD2429}" type="pres">
      <dgm:prSet presAssocID="{85282B8E-0CC0-4278-A959-78BD4919FBC1}" presName="parentLin" presStyleCnt="0"/>
      <dgm:spPr/>
    </dgm:pt>
    <dgm:pt modelId="{1BB3B8BA-B6CA-4031-B150-094636C1AC27}" type="pres">
      <dgm:prSet presAssocID="{85282B8E-0CC0-4278-A959-78BD4919FBC1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5D0E730A-DE85-4232-9703-37F4DDE543A7}" type="pres">
      <dgm:prSet presAssocID="{85282B8E-0CC0-4278-A959-78BD4919FBC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5A23D8-8EA4-45E1-BEE6-7337D4D67746}" type="pres">
      <dgm:prSet presAssocID="{85282B8E-0CC0-4278-A959-78BD4919FBC1}" presName="negativeSpace" presStyleCnt="0"/>
      <dgm:spPr/>
    </dgm:pt>
    <dgm:pt modelId="{6FBDD51E-AD3D-4E78-9FB1-90542B4BD90D}" type="pres">
      <dgm:prSet presAssocID="{85282B8E-0CC0-4278-A959-78BD4919FBC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BE89EED-475F-426B-8B8C-4C69700DA8B9}" srcId="{04023A2F-E1FB-4357-88C8-F11B2A3CBF27}" destId="{FCFFC937-7A7A-49DF-AEF9-A64857BBE935}" srcOrd="1" destOrd="0" parTransId="{F7797969-D9ED-40FE-8BBA-49232308D432}" sibTransId="{47B9F96A-5B5D-480A-93CF-BA16E4927691}"/>
    <dgm:cxn modelId="{69FB8B16-6B65-41CC-8B95-258D200EEC4B}" type="presOf" srcId="{8014AD24-301C-48A7-8055-55561C7836D4}" destId="{96861C62-1919-4D9F-9E98-ABB2BC72F247}" srcOrd="1" destOrd="0" presId="urn:microsoft.com/office/officeart/2005/8/layout/list1"/>
    <dgm:cxn modelId="{47DEB9D6-C5D0-4EA9-82C0-E1EBFA3DC80C}" type="presOf" srcId="{85282B8E-0CC0-4278-A959-78BD4919FBC1}" destId="{1BB3B8BA-B6CA-4031-B150-094636C1AC27}" srcOrd="0" destOrd="0" presId="urn:microsoft.com/office/officeart/2005/8/layout/list1"/>
    <dgm:cxn modelId="{6E0AB3E0-BF00-420D-8746-6955624E81FA}" type="presOf" srcId="{04023A2F-E1FB-4357-88C8-F11B2A3CBF27}" destId="{DDD7BCC1-0522-4DC4-A37C-B1BADD690882}" srcOrd="0" destOrd="0" presId="urn:microsoft.com/office/officeart/2005/8/layout/list1"/>
    <dgm:cxn modelId="{6BBBC0BB-5C5B-4211-B67B-C140ADF0857E}" srcId="{04023A2F-E1FB-4357-88C8-F11B2A3CBF27}" destId="{85282B8E-0CC0-4278-A959-78BD4919FBC1}" srcOrd="4" destOrd="0" parTransId="{DB620B15-4B34-433E-A458-9AFDC56835D8}" sibTransId="{F52D6ED8-6B2C-42A0-A115-D39651C653E4}"/>
    <dgm:cxn modelId="{04D1299A-6A96-4D1D-ACEE-B67E3C568380}" type="presOf" srcId="{8014AD24-301C-48A7-8055-55561C7836D4}" destId="{8B3E4F8B-9C9A-4683-9604-B75D73D9B85C}" srcOrd="0" destOrd="0" presId="urn:microsoft.com/office/officeart/2005/8/layout/list1"/>
    <dgm:cxn modelId="{BA3E7FB3-628C-4D6D-8A65-F60AF7978F12}" type="presOf" srcId="{380A596E-8D10-49CF-A537-48FF38CC2FF6}" destId="{42921D7C-2181-4DA0-8B80-5459AD58B930}" srcOrd="1" destOrd="0" presId="urn:microsoft.com/office/officeart/2005/8/layout/list1"/>
    <dgm:cxn modelId="{1FB4E5F6-9D20-4F3F-B8AE-4378121BA180}" type="presOf" srcId="{17F77958-BF0D-4F4A-984C-725B57DB353A}" destId="{CCCBE6EC-EE39-43FC-9AF5-651BB643C104}" srcOrd="1" destOrd="0" presId="urn:microsoft.com/office/officeart/2005/8/layout/list1"/>
    <dgm:cxn modelId="{A36A4F40-64CA-4DBE-AB75-75668AA35DC2}" type="presOf" srcId="{85282B8E-0CC0-4278-A959-78BD4919FBC1}" destId="{5D0E730A-DE85-4232-9703-37F4DDE543A7}" srcOrd="1" destOrd="0" presId="urn:microsoft.com/office/officeart/2005/8/layout/list1"/>
    <dgm:cxn modelId="{418D60CB-E459-49F7-B37C-DD814F864D87}" type="presOf" srcId="{380A596E-8D10-49CF-A537-48FF38CC2FF6}" destId="{F49541B9-DE03-405C-B806-F05D0DAB50E2}" srcOrd="0" destOrd="0" presId="urn:microsoft.com/office/officeart/2005/8/layout/list1"/>
    <dgm:cxn modelId="{C0454A24-3192-4A2B-9FE2-4420D84FAA29}" srcId="{04023A2F-E1FB-4357-88C8-F11B2A3CBF27}" destId="{17F77958-BF0D-4F4A-984C-725B57DB353A}" srcOrd="0" destOrd="0" parTransId="{A4E9709D-7420-4C24-A0F3-1E55FED5894F}" sibTransId="{D5EDA052-D29F-4D72-8465-F45FFEB7CF56}"/>
    <dgm:cxn modelId="{CC323087-671A-4E45-8CF9-C8C7DA87E1E6}" type="presOf" srcId="{FCFFC937-7A7A-49DF-AEF9-A64857BBE935}" destId="{D219C2FF-8F06-40F6-B664-406C5F40833D}" srcOrd="1" destOrd="0" presId="urn:microsoft.com/office/officeart/2005/8/layout/list1"/>
    <dgm:cxn modelId="{9CFC1B13-002E-4EC5-88A1-1B38314C224D}" srcId="{04023A2F-E1FB-4357-88C8-F11B2A3CBF27}" destId="{8014AD24-301C-48A7-8055-55561C7836D4}" srcOrd="3" destOrd="0" parTransId="{9925C37C-0109-4465-A98B-AC55E9160210}" sibTransId="{8DFC2171-A3AC-4105-937A-B0E5E73331B4}"/>
    <dgm:cxn modelId="{F87BDEB2-217C-45A3-9F2F-1DB0BECAE0F3}" srcId="{04023A2F-E1FB-4357-88C8-F11B2A3CBF27}" destId="{380A596E-8D10-49CF-A537-48FF38CC2FF6}" srcOrd="2" destOrd="0" parTransId="{632A905C-89DA-4571-A23C-15F869C2801B}" sibTransId="{20118342-47E2-4F16-9AE5-F2FD55C726B0}"/>
    <dgm:cxn modelId="{EFED5311-2848-42D1-A832-A29FBF577141}" type="presOf" srcId="{17F77958-BF0D-4F4A-984C-725B57DB353A}" destId="{D8E5C6CB-A10D-4369-B987-9364B0FA5589}" srcOrd="0" destOrd="0" presId="urn:microsoft.com/office/officeart/2005/8/layout/list1"/>
    <dgm:cxn modelId="{8EC85A78-8952-4039-8CFC-3C92A71CC3B6}" type="presOf" srcId="{FCFFC937-7A7A-49DF-AEF9-A64857BBE935}" destId="{6AD858E0-17DC-4511-AC93-D8CE043BCF24}" srcOrd="0" destOrd="0" presId="urn:microsoft.com/office/officeart/2005/8/layout/list1"/>
    <dgm:cxn modelId="{27C354CC-8BA7-4441-AAEC-8490D6F1E444}" type="presParOf" srcId="{DDD7BCC1-0522-4DC4-A37C-B1BADD690882}" destId="{45FD996B-5C67-49DC-A190-C2AB64F9FDF3}" srcOrd="0" destOrd="0" presId="urn:microsoft.com/office/officeart/2005/8/layout/list1"/>
    <dgm:cxn modelId="{77D4CA7D-3AE4-4A9D-B963-844CAD2FCD9A}" type="presParOf" srcId="{45FD996B-5C67-49DC-A190-C2AB64F9FDF3}" destId="{D8E5C6CB-A10D-4369-B987-9364B0FA5589}" srcOrd="0" destOrd="0" presId="urn:microsoft.com/office/officeart/2005/8/layout/list1"/>
    <dgm:cxn modelId="{76DAAA9A-B6C1-49BB-A2D5-E919E07A0663}" type="presParOf" srcId="{45FD996B-5C67-49DC-A190-C2AB64F9FDF3}" destId="{CCCBE6EC-EE39-43FC-9AF5-651BB643C104}" srcOrd="1" destOrd="0" presId="urn:microsoft.com/office/officeart/2005/8/layout/list1"/>
    <dgm:cxn modelId="{1495B908-F419-4BD6-90E7-04CD5CE119BB}" type="presParOf" srcId="{DDD7BCC1-0522-4DC4-A37C-B1BADD690882}" destId="{06E015FF-B1D7-494A-9F7D-897439B257C4}" srcOrd="1" destOrd="0" presId="urn:microsoft.com/office/officeart/2005/8/layout/list1"/>
    <dgm:cxn modelId="{98E07DCC-A3F9-4189-AF55-59A953C66DE6}" type="presParOf" srcId="{DDD7BCC1-0522-4DC4-A37C-B1BADD690882}" destId="{EAE61DF7-30A4-4D5B-8239-70B747C25EB1}" srcOrd="2" destOrd="0" presId="urn:microsoft.com/office/officeart/2005/8/layout/list1"/>
    <dgm:cxn modelId="{82A9A36B-1C18-4917-A919-87979DD5E5DB}" type="presParOf" srcId="{DDD7BCC1-0522-4DC4-A37C-B1BADD690882}" destId="{1D1DC0B7-3DA3-4C3B-9592-DC70BA0EFAC5}" srcOrd="3" destOrd="0" presId="urn:microsoft.com/office/officeart/2005/8/layout/list1"/>
    <dgm:cxn modelId="{59A034D9-D98C-4526-8EBB-6EF2F388D2B5}" type="presParOf" srcId="{DDD7BCC1-0522-4DC4-A37C-B1BADD690882}" destId="{82D584DE-0886-4D3A-8840-72B73E3B7D3F}" srcOrd="4" destOrd="0" presId="urn:microsoft.com/office/officeart/2005/8/layout/list1"/>
    <dgm:cxn modelId="{77704C80-FD21-4569-82DE-CD5E34B5FA39}" type="presParOf" srcId="{82D584DE-0886-4D3A-8840-72B73E3B7D3F}" destId="{6AD858E0-17DC-4511-AC93-D8CE043BCF24}" srcOrd="0" destOrd="0" presId="urn:microsoft.com/office/officeart/2005/8/layout/list1"/>
    <dgm:cxn modelId="{F53A01A1-4995-4FEE-BAA0-C7D515D500D7}" type="presParOf" srcId="{82D584DE-0886-4D3A-8840-72B73E3B7D3F}" destId="{D219C2FF-8F06-40F6-B664-406C5F40833D}" srcOrd="1" destOrd="0" presId="urn:microsoft.com/office/officeart/2005/8/layout/list1"/>
    <dgm:cxn modelId="{6C4CE431-2AB7-4367-B941-9F79C06EB654}" type="presParOf" srcId="{DDD7BCC1-0522-4DC4-A37C-B1BADD690882}" destId="{7310F70C-6ED6-468A-8B57-9F1FCCD96CBA}" srcOrd="5" destOrd="0" presId="urn:microsoft.com/office/officeart/2005/8/layout/list1"/>
    <dgm:cxn modelId="{C572A7D3-0E26-4058-A2D7-CA3FA372F69A}" type="presParOf" srcId="{DDD7BCC1-0522-4DC4-A37C-B1BADD690882}" destId="{F6B0DC87-C517-4F34-9E3E-3CB8AE3FA435}" srcOrd="6" destOrd="0" presId="urn:microsoft.com/office/officeart/2005/8/layout/list1"/>
    <dgm:cxn modelId="{1AE071A1-0B51-4576-B3EF-0865CAFF8198}" type="presParOf" srcId="{DDD7BCC1-0522-4DC4-A37C-B1BADD690882}" destId="{EF069417-DC2A-4004-9AFB-B168AF2126A0}" srcOrd="7" destOrd="0" presId="urn:microsoft.com/office/officeart/2005/8/layout/list1"/>
    <dgm:cxn modelId="{0D0D262B-2386-4017-B153-93B18C24A94A}" type="presParOf" srcId="{DDD7BCC1-0522-4DC4-A37C-B1BADD690882}" destId="{FA71E159-F8E6-4160-B745-4D444A8C1B63}" srcOrd="8" destOrd="0" presId="urn:microsoft.com/office/officeart/2005/8/layout/list1"/>
    <dgm:cxn modelId="{347CDC90-0297-47C1-8441-4DCC4F1C9A9D}" type="presParOf" srcId="{FA71E159-F8E6-4160-B745-4D444A8C1B63}" destId="{F49541B9-DE03-405C-B806-F05D0DAB50E2}" srcOrd="0" destOrd="0" presId="urn:microsoft.com/office/officeart/2005/8/layout/list1"/>
    <dgm:cxn modelId="{FB05CD4B-4F12-434F-A4B5-8622A99E5B6E}" type="presParOf" srcId="{FA71E159-F8E6-4160-B745-4D444A8C1B63}" destId="{42921D7C-2181-4DA0-8B80-5459AD58B930}" srcOrd="1" destOrd="0" presId="urn:microsoft.com/office/officeart/2005/8/layout/list1"/>
    <dgm:cxn modelId="{9F59AB63-335E-4DDA-BDC2-75016D2BF265}" type="presParOf" srcId="{DDD7BCC1-0522-4DC4-A37C-B1BADD690882}" destId="{A9B926CA-2099-4DE8-AD41-0338EFCE41E4}" srcOrd="9" destOrd="0" presId="urn:microsoft.com/office/officeart/2005/8/layout/list1"/>
    <dgm:cxn modelId="{B8A1F345-E9D8-4A13-8F6D-D5561FEBE9A7}" type="presParOf" srcId="{DDD7BCC1-0522-4DC4-A37C-B1BADD690882}" destId="{BA5D8BFE-ECFA-4C39-8602-D98EF9423089}" srcOrd="10" destOrd="0" presId="urn:microsoft.com/office/officeart/2005/8/layout/list1"/>
    <dgm:cxn modelId="{D18187EB-C602-429A-852B-92EE09E3BCDF}" type="presParOf" srcId="{DDD7BCC1-0522-4DC4-A37C-B1BADD690882}" destId="{D4406A15-C594-4F65-9F9E-08C3AFBCB9BB}" srcOrd="11" destOrd="0" presId="urn:microsoft.com/office/officeart/2005/8/layout/list1"/>
    <dgm:cxn modelId="{F63BC8E1-BA9D-44E0-B70F-5AFDD429A084}" type="presParOf" srcId="{DDD7BCC1-0522-4DC4-A37C-B1BADD690882}" destId="{51FE9173-AA00-4B2C-9174-C3155D2321B3}" srcOrd="12" destOrd="0" presId="urn:microsoft.com/office/officeart/2005/8/layout/list1"/>
    <dgm:cxn modelId="{C1CC6CEF-96B8-42C3-B8D8-DC5780871D9C}" type="presParOf" srcId="{51FE9173-AA00-4B2C-9174-C3155D2321B3}" destId="{8B3E4F8B-9C9A-4683-9604-B75D73D9B85C}" srcOrd="0" destOrd="0" presId="urn:microsoft.com/office/officeart/2005/8/layout/list1"/>
    <dgm:cxn modelId="{79EE3106-FC97-48BD-B157-F91AAEB66675}" type="presParOf" srcId="{51FE9173-AA00-4B2C-9174-C3155D2321B3}" destId="{96861C62-1919-4D9F-9E98-ABB2BC72F247}" srcOrd="1" destOrd="0" presId="urn:microsoft.com/office/officeart/2005/8/layout/list1"/>
    <dgm:cxn modelId="{CE32DC5E-FC4E-4EE2-BDDD-F3C19538790D}" type="presParOf" srcId="{DDD7BCC1-0522-4DC4-A37C-B1BADD690882}" destId="{6DE24413-F679-49F3-AE6E-D68AFB369FAD}" srcOrd="13" destOrd="0" presId="urn:microsoft.com/office/officeart/2005/8/layout/list1"/>
    <dgm:cxn modelId="{3EE40142-5135-43EB-BBE1-625B2E99705C}" type="presParOf" srcId="{DDD7BCC1-0522-4DC4-A37C-B1BADD690882}" destId="{1F98B770-BA7B-486A-B080-F553CA9F0DA4}" srcOrd="14" destOrd="0" presId="urn:microsoft.com/office/officeart/2005/8/layout/list1"/>
    <dgm:cxn modelId="{E076956F-6B9A-4AD3-AE66-FDDEBAB66A84}" type="presParOf" srcId="{DDD7BCC1-0522-4DC4-A37C-B1BADD690882}" destId="{D86EF3FA-BDD6-4C02-B9CD-A66D18FB1BD1}" srcOrd="15" destOrd="0" presId="urn:microsoft.com/office/officeart/2005/8/layout/list1"/>
    <dgm:cxn modelId="{4C90A4FF-AC45-4259-94B9-487729EA1E20}" type="presParOf" srcId="{DDD7BCC1-0522-4DC4-A37C-B1BADD690882}" destId="{C6E9B5F4-E190-46AD-8591-CE6495BD2429}" srcOrd="16" destOrd="0" presId="urn:microsoft.com/office/officeart/2005/8/layout/list1"/>
    <dgm:cxn modelId="{7FF6869B-7734-415E-A3B3-BCCF6E38A613}" type="presParOf" srcId="{C6E9B5F4-E190-46AD-8591-CE6495BD2429}" destId="{1BB3B8BA-B6CA-4031-B150-094636C1AC27}" srcOrd="0" destOrd="0" presId="urn:microsoft.com/office/officeart/2005/8/layout/list1"/>
    <dgm:cxn modelId="{E1FDC109-1160-4CFB-A7CF-5E8D158CA1AE}" type="presParOf" srcId="{C6E9B5F4-E190-46AD-8591-CE6495BD2429}" destId="{5D0E730A-DE85-4232-9703-37F4DDE543A7}" srcOrd="1" destOrd="0" presId="urn:microsoft.com/office/officeart/2005/8/layout/list1"/>
    <dgm:cxn modelId="{A4790922-AD0E-4DDF-B74F-52EDC2FA53C4}" type="presParOf" srcId="{DDD7BCC1-0522-4DC4-A37C-B1BADD690882}" destId="{585A23D8-8EA4-45E1-BEE6-7337D4D67746}" srcOrd="17" destOrd="0" presId="urn:microsoft.com/office/officeart/2005/8/layout/list1"/>
    <dgm:cxn modelId="{61E80DBA-6D6F-4F35-99B8-3EB7D923074E}" type="presParOf" srcId="{DDD7BCC1-0522-4DC4-A37C-B1BADD690882}" destId="{6FBDD51E-AD3D-4E78-9FB1-90542B4BD90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860668-2CD8-4389-A25D-6BCC775A445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75DBA7-2602-4488-9786-298613041849}">
      <dgm:prSet phldrT="[Text]"/>
      <dgm:spPr/>
      <dgm:t>
        <a:bodyPr/>
        <a:lstStyle/>
        <a:p>
          <a:r>
            <a:rPr lang="ar-SA" dirty="0" smtClean="0"/>
            <a:t>1</a:t>
          </a:r>
          <a:endParaRPr lang="en-US" dirty="0"/>
        </a:p>
      </dgm:t>
    </dgm:pt>
    <dgm:pt modelId="{DC30A3E3-9077-441D-88D5-DD34603C38A4}" type="parTrans" cxnId="{0F359F0D-8BF0-4C91-9472-A52DEE3E3302}">
      <dgm:prSet/>
      <dgm:spPr/>
      <dgm:t>
        <a:bodyPr/>
        <a:lstStyle/>
        <a:p>
          <a:endParaRPr lang="en-US"/>
        </a:p>
      </dgm:t>
    </dgm:pt>
    <dgm:pt modelId="{4ACDF7F5-5BE6-4FD2-95BF-A45B29E0E95E}" type="sibTrans" cxnId="{0F359F0D-8BF0-4C91-9472-A52DEE3E3302}">
      <dgm:prSet/>
      <dgm:spPr/>
      <dgm:t>
        <a:bodyPr/>
        <a:lstStyle/>
        <a:p>
          <a:endParaRPr lang="en-US"/>
        </a:p>
      </dgm:t>
    </dgm:pt>
    <dgm:pt modelId="{8DD7E047-01C8-42E2-BEC9-E2E1AE87D933}">
      <dgm:prSet phldrT="[Text]" custT="1"/>
      <dgm:spPr/>
      <dgm:t>
        <a:bodyPr/>
        <a:lstStyle/>
        <a:p>
          <a:pPr rtl="1"/>
          <a:r>
            <a:rPr lang="ar-SA" sz="4000" b="1" dirty="0" smtClean="0"/>
            <a:t>دور مجلس البحث العلمي</a:t>
          </a:r>
          <a:endParaRPr lang="en-US" sz="4000" b="1" dirty="0"/>
        </a:p>
      </dgm:t>
    </dgm:pt>
    <dgm:pt modelId="{6D576D23-9E16-4E8F-B0E6-DCEE68D6C12F}" type="parTrans" cxnId="{ADA2D46D-FAAD-4CA9-AB6C-A2459EDB0F2F}">
      <dgm:prSet/>
      <dgm:spPr/>
      <dgm:t>
        <a:bodyPr/>
        <a:lstStyle/>
        <a:p>
          <a:endParaRPr lang="en-US"/>
        </a:p>
      </dgm:t>
    </dgm:pt>
    <dgm:pt modelId="{18C4F629-82B4-47A9-A7EF-05432115FB61}" type="sibTrans" cxnId="{ADA2D46D-FAAD-4CA9-AB6C-A2459EDB0F2F}">
      <dgm:prSet/>
      <dgm:spPr/>
      <dgm:t>
        <a:bodyPr/>
        <a:lstStyle/>
        <a:p>
          <a:endParaRPr lang="en-US"/>
        </a:p>
      </dgm:t>
    </dgm:pt>
    <dgm:pt modelId="{29B05625-8D1C-40D6-802E-5899BD020645}">
      <dgm:prSet phldrT="[Text]"/>
      <dgm:spPr/>
      <dgm:t>
        <a:bodyPr/>
        <a:lstStyle/>
        <a:p>
          <a:r>
            <a:rPr lang="ar-SA" dirty="0" smtClean="0"/>
            <a:t>2</a:t>
          </a:r>
          <a:endParaRPr lang="en-US" dirty="0"/>
        </a:p>
      </dgm:t>
    </dgm:pt>
    <dgm:pt modelId="{EA032007-A3AE-44E5-B41B-8D2D7B5D97F1}" type="parTrans" cxnId="{42998CCA-A3D3-4968-A3FC-947CF6F9EDC3}">
      <dgm:prSet/>
      <dgm:spPr/>
      <dgm:t>
        <a:bodyPr/>
        <a:lstStyle/>
        <a:p>
          <a:endParaRPr lang="en-US"/>
        </a:p>
      </dgm:t>
    </dgm:pt>
    <dgm:pt modelId="{F16F0EE0-FB5F-4A46-893D-F9956AEE0D3C}" type="sibTrans" cxnId="{42998CCA-A3D3-4968-A3FC-947CF6F9EDC3}">
      <dgm:prSet/>
      <dgm:spPr/>
      <dgm:t>
        <a:bodyPr/>
        <a:lstStyle/>
        <a:p>
          <a:endParaRPr lang="en-US"/>
        </a:p>
      </dgm:t>
    </dgm:pt>
    <dgm:pt modelId="{2584C8F8-825C-47EC-B86C-879F35185B5B}">
      <dgm:prSet phldrT="[Text]" custT="1"/>
      <dgm:spPr/>
      <dgm:t>
        <a:bodyPr/>
        <a:lstStyle/>
        <a:p>
          <a:pPr rtl="1"/>
          <a:r>
            <a:rPr lang="ar-SA" sz="4000" b="1" dirty="0" smtClean="0"/>
            <a:t>دور مؤسسات التعليم العالي</a:t>
          </a:r>
          <a:endParaRPr lang="en-US" sz="4000" b="1" dirty="0"/>
        </a:p>
      </dgm:t>
    </dgm:pt>
    <dgm:pt modelId="{0D3F61C9-07EC-4DD1-9149-BB45B8E30026}" type="parTrans" cxnId="{ADD438AD-C4D1-43AB-B004-0C87A40C0DA8}">
      <dgm:prSet/>
      <dgm:spPr/>
      <dgm:t>
        <a:bodyPr/>
        <a:lstStyle/>
        <a:p>
          <a:endParaRPr lang="en-US"/>
        </a:p>
      </dgm:t>
    </dgm:pt>
    <dgm:pt modelId="{12B9545D-C36A-488F-BBD5-E439718D50B4}" type="sibTrans" cxnId="{ADD438AD-C4D1-43AB-B004-0C87A40C0DA8}">
      <dgm:prSet/>
      <dgm:spPr/>
      <dgm:t>
        <a:bodyPr/>
        <a:lstStyle/>
        <a:p>
          <a:endParaRPr lang="en-US"/>
        </a:p>
      </dgm:t>
    </dgm:pt>
    <dgm:pt modelId="{1794393A-9E9C-4870-B6D2-CB51B3354F08}">
      <dgm:prSet phldrT="[Text]"/>
      <dgm:spPr/>
      <dgm:t>
        <a:bodyPr/>
        <a:lstStyle/>
        <a:p>
          <a:r>
            <a:rPr lang="ar-SA" dirty="0" smtClean="0"/>
            <a:t>3</a:t>
          </a:r>
          <a:endParaRPr lang="en-US" dirty="0"/>
        </a:p>
      </dgm:t>
    </dgm:pt>
    <dgm:pt modelId="{F778060B-99B7-4C07-84CC-949467FF770C}" type="parTrans" cxnId="{A376A9D9-506C-40FF-A245-69AB1222745D}">
      <dgm:prSet/>
      <dgm:spPr/>
      <dgm:t>
        <a:bodyPr/>
        <a:lstStyle/>
        <a:p>
          <a:endParaRPr lang="en-US"/>
        </a:p>
      </dgm:t>
    </dgm:pt>
    <dgm:pt modelId="{A567F6B9-66DD-418D-B415-F3BB91C3012B}" type="sibTrans" cxnId="{A376A9D9-506C-40FF-A245-69AB1222745D}">
      <dgm:prSet/>
      <dgm:spPr/>
      <dgm:t>
        <a:bodyPr/>
        <a:lstStyle/>
        <a:p>
          <a:endParaRPr lang="en-US"/>
        </a:p>
      </dgm:t>
    </dgm:pt>
    <dgm:pt modelId="{EC2FB781-9C5F-4067-BD24-ADA04AC09EA7}">
      <dgm:prSet phldrT="[Text]" custT="1"/>
      <dgm:spPr/>
      <dgm:t>
        <a:bodyPr/>
        <a:lstStyle/>
        <a:p>
          <a:pPr rtl="1"/>
          <a:r>
            <a:rPr lang="ar-SA" sz="3600" b="1" dirty="0" smtClean="0"/>
            <a:t>تمويل البحث العلمي في قطاع التعليم</a:t>
          </a:r>
          <a:endParaRPr lang="en-US" sz="3600" b="1" dirty="0"/>
        </a:p>
      </dgm:t>
    </dgm:pt>
    <dgm:pt modelId="{652C7FA4-4287-4A6B-8A72-41714BCACF3F}" type="parTrans" cxnId="{7956727E-05B7-4D7B-980C-6C5DA1E38E4D}">
      <dgm:prSet/>
      <dgm:spPr/>
      <dgm:t>
        <a:bodyPr/>
        <a:lstStyle/>
        <a:p>
          <a:endParaRPr lang="en-US"/>
        </a:p>
      </dgm:t>
    </dgm:pt>
    <dgm:pt modelId="{DEBCBA3C-E1E7-4643-A4B1-8F1F4F5639F2}" type="sibTrans" cxnId="{7956727E-05B7-4D7B-980C-6C5DA1E38E4D}">
      <dgm:prSet/>
      <dgm:spPr/>
      <dgm:t>
        <a:bodyPr/>
        <a:lstStyle/>
        <a:p>
          <a:endParaRPr lang="en-US"/>
        </a:p>
      </dgm:t>
    </dgm:pt>
    <dgm:pt modelId="{3AB3DC30-D14A-4F6A-AA73-13830D235AE6}" type="pres">
      <dgm:prSet presAssocID="{E1860668-2CD8-4389-A25D-6BCC775A445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00A64A-1D24-43CF-B8FC-E0503C10274F}" type="pres">
      <dgm:prSet presAssocID="{9875DBA7-2602-4488-9786-298613041849}" presName="composite" presStyleCnt="0"/>
      <dgm:spPr/>
    </dgm:pt>
    <dgm:pt modelId="{8D81E726-7EC9-4E2E-BDE6-77F97FB57889}" type="pres">
      <dgm:prSet presAssocID="{9875DBA7-2602-4488-9786-29861304184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DA1A76-8124-475D-9988-46F0091DAACB}" type="pres">
      <dgm:prSet presAssocID="{9875DBA7-2602-4488-9786-29861304184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66C7F-3874-48ED-9806-F8E8E220DB14}" type="pres">
      <dgm:prSet presAssocID="{4ACDF7F5-5BE6-4FD2-95BF-A45B29E0E95E}" presName="sp" presStyleCnt="0"/>
      <dgm:spPr/>
    </dgm:pt>
    <dgm:pt modelId="{51C85094-6F42-46B0-B014-7991422DBF04}" type="pres">
      <dgm:prSet presAssocID="{29B05625-8D1C-40D6-802E-5899BD020645}" presName="composite" presStyleCnt="0"/>
      <dgm:spPr/>
    </dgm:pt>
    <dgm:pt modelId="{2E5A99FD-5C2A-4DD9-87FF-B55D6045A56C}" type="pres">
      <dgm:prSet presAssocID="{29B05625-8D1C-40D6-802E-5899BD02064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F5D4A8-4D27-4364-9D27-17CEE0F00F2C}" type="pres">
      <dgm:prSet presAssocID="{29B05625-8D1C-40D6-802E-5899BD02064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493CE5-498C-4AA7-B1FF-95C4652E4FDE}" type="pres">
      <dgm:prSet presAssocID="{F16F0EE0-FB5F-4A46-893D-F9956AEE0D3C}" presName="sp" presStyleCnt="0"/>
      <dgm:spPr/>
    </dgm:pt>
    <dgm:pt modelId="{50D460F7-9C77-4242-A5F6-5B7AAD46852B}" type="pres">
      <dgm:prSet presAssocID="{1794393A-9E9C-4870-B6D2-CB51B3354F08}" presName="composite" presStyleCnt="0"/>
      <dgm:spPr/>
    </dgm:pt>
    <dgm:pt modelId="{7125E165-8135-449E-893E-25693F275747}" type="pres">
      <dgm:prSet presAssocID="{1794393A-9E9C-4870-B6D2-CB51B3354F0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44E8AA-8951-4485-8C07-23D1848B4349}" type="pres">
      <dgm:prSet presAssocID="{1794393A-9E9C-4870-B6D2-CB51B3354F0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359F0D-8BF0-4C91-9472-A52DEE3E3302}" srcId="{E1860668-2CD8-4389-A25D-6BCC775A445F}" destId="{9875DBA7-2602-4488-9786-298613041849}" srcOrd="0" destOrd="0" parTransId="{DC30A3E3-9077-441D-88D5-DD34603C38A4}" sibTransId="{4ACDF7F5-5BE6-4FD2-95BF-A45B29E0E95E}"/>
    <dgm:cxn modelId="{4EB9ED31-0363-41E5-B674-FD0C2BD98806}" type="presOf" srcId="{9875DBA7-2602-4488-9786-298613041849}" destId="{8D81E726-7EC9-4E2E-BDE6-77F97FB57889}" srcOrd="0" destOrd="0" presId="urn:microsoft.com/office/officeart/2005/8/layout/chevron2"/>
    <dgm:cxn modelId="{ADA2D46D-FAAD-4CA9-AB6C-A2459EDB0F2F}" srcId="{9875DBA7-2602-4488-9786-298613041849}" destId="{8DD7E047-01C8-42E2-BEC9-E2E1AE87D933}" srcOrd="0" destOrd="0" parTransId="{6D576D23-9E16-4E8F-B0E6-DCEE68D6C12F}" sibTransId="{18C4F629-82B4-47A9-A7EF-05432115FB61}"/>
    <dgm:cxn modelId="{42998CCA-A3D3-4968-A3FC-947CF6F9EDC3}" srcId="{E1860668-2CD8-4389-A25D-6BCC775A445F}" destId="{29B05625-8D1C-40D6-802E-5899BD020645}" srcOrd="1" destOrd="0" parTransId="{EA032007-A3AE-44E5-B41B-8D2D7B5D97F1}" sibTransId="{F16F0EE0-FB5F-4A46-893D-F9956AEE0D3C}"/>
    <dgm:cxn modelId="{7956727E-05B7-4D7B-980C-6C5DA1E38E4D}" srcId="{1794393A-9E9C-4870-B6D2-CB51B3354F08}" destId="{EC2FB781-9C5F-4067-BD24-ADA04AC09EA7}" srcOrd="0" destOrd="0" parTransId="{652C7FA4-4287-4A6B-8A72-41714BCACF3F}" sibTransId="{DEBCBA3C-E1E7-4643-A4B1-8F1F4F5639F2}"/>
    <dgm:cxn modelId="{ADD438AD-C4D1-43AB-B004-0C87A40C0DA8}" srcId="{29B05625-8D1C-40D6-802E-5899BD020645}" destId="{2584C8F8-825C-47EC-B86C-879F35185B5B}" srcOrd="0" destOrd="0" parTransId="{0D3F61C9-07EC-4DD1-9149-BB45B8E30026}" sibTransId="{12B9545D-C36A-488F-BBD5-E439718D50B4}"/>
    <dgm:cxn modelId="{11AD2EF7-6653-4767-95D6-531038771585}" type="presOf" srcId="{E1860668-2CD8-4389-A25D-6BCC775A445F}" destId="{3AB3DC30-D14A-4F6A-AA73-13830D235AE6}" srcOrd="0" destOrd="0" presId="urn:microsoft.com/office/officeart/2005/8/layout/chevron2"/>
    <dgm:cxn modelId="{426A86A4-7D32-4DB1-B78C-5D92E65ADB92}" type="presOf" srcId="{1794393A-9E9C-4870-B6D2-CB51B3354F08}" destId="{7125E165-8135-449E-893E-25693F275747}" srcOrd="0" destOrd="0" presId="urn:microsoft.com/office/officeart/2005/8/layout/chevron2"/>
    <dgm:cxn modelId="{A376A9D9-506C-40FF-A245-69AB1222745D}" srcId="{E1860668-2CD8-4389-A25D-6BCC775A445F}" destId="{1794393A-9E9C-4870-B6D2-CB51B3354F08}" srcOrd="2" destOrd="0" parTransId="{F778060B-99B7-4C07-84CC-949467FF770C}" sibTransId="{A567F6B9-66DD-418D-B415-F3BB91C3012B}"/>
    <dgm:cxn modelId="{DEE1167B-87BA-4E97-B292-A0AC5E9E75D0}" type="presOf" srcId="{EC2FB781-9C5F-4067-BD24-ADA04AC09EA7}" destId="{1C44E8AA-8951-4485-8C07-23D1848B4349}" srcOrd="0" destOrd="0" presId="urn:microsoft.com/office/officeart/2005/8/layout/chevron2"/>
    <dgm:cxn modelId="{296DBD19-CE80-461F-A1BE-1B090EA2485F}" type="presOf" srcId="{8DD7E047-01C8-42E2-BEC9-E2E1AE87D933}" destId="{2BDA1A76-8124-475D-9988-46F0091DAACB}" srcOrd="0" destOrd="0" presId="urn:microsoft.com/office/officeart/2005/8/layout/chevron2"/>
    <dgm:cxn modelId="{5AE0483A-17FE-4D0B-A09C-66F3F3E79826}" type="presOf" srcId="{29B05625-8D1C-40D6-802E-5899BD020645}" destId="{2E5A99FD-5C2A-4DD9-87FF-B55D6045A56C}" srcOrd="0" destOrd="0" presId="urn:microsoft.com/office/officeart/2005/8/layout/chevron2"/>
    <dgm:cxn modelId="{92E9EEEF-02B3-4359-B22D-99A66298B53F}" type="presOf" srcId="{2584C8F8-825C-47EC-B86C-879F35185B5B}" destId="{79F5D4A8-4D27-4364-9D27-17CEE0F00F2C}" srcOrd="0" destOrd="0" presId="urn:microsoft.com/office/officeart/2005/8/layout/chevron2"/>
    <dgm:cxn modelId="{360D2C44-D0E1-41D8-8BBE-4FEF1A80AF37}" type="presParOf" srcId="{3AB3DC30-D14A-4F6A-AA73-13830D235AE6}" destId="{0A00A64A-1D24-43CF-B8FC-E0503C10274F}" srcOrd="0" destOrd="0" presId="urn:microsoft.com/office/officeart/2005/8/layout/chevron2"/>
    <dgm:cxn modelId="{074A7C2C-0A85-44E8-AF92-B7240D9BAC70}" type="presParOf" srcId="{0A00A64A-1D24-43CF-B8FC-E0503C10274F}" destId="{8D81E726-7EC9-4E2E-BDE6-77F97FB57889}" srcOrd="0" destOrd="0" presId="urn:microsoft.com/office/officeart/2005/8/layout/chevron2"/>
    <dgm:cxn modelId="{416A3E0F-1A87-403D-A8F3-BA930843D474}" type="presParOf" srcId="{0A00A64A-1D24-43CF-B8FC-E0503C10274F}" destId="{2BDA1A76-8124-475D-9988-46F0091DAACB}" srcOrd="1" destOrd="0" presId="urn:microsoft.com/office/officeart/2005/8/layout/chevron2"/>
    <dgm:cxn modelId="{F033D5ED-CDB6-409F-A5D8-9D4B3F7FA341}" type="presParOf" srcId="{3AB3DC30-D14A-4F6A-AA73-13830D235AE6}" destId="{E7D66C7F-3874-48ED-9806-F8E8E220DB14}" srcOrd="1" destOrd="0" presId="urn:microsoft.com/office/officeart/2005/8/layout/chevron2"/>
    <dgm:cxn modelId="{9768122E-E8CF-41E4-B8E5-0BE556F4DC9D}" type="presParOf" srcId="{3AB3DC30-D14A-4F6A-AA73-13830D235AE6}" destId="{51C85094-6F42-46B0-B014-7991422DBF04}" srcOrd="2" destOrd="0" presId="urn:microsoft.com/office/officeart/2005/8/layout/chevron2"/>
    <dgm:cxn modelId="{188BF739-7228-4014-91D4-10B58D2A3333}" type="presParOf" srcId="{51C85094-6F42-46B0-B014-7991422DBF04}" destId="{2E5A99FD-5C2A-4DD9-87FF-B55D6045A56C}" srcOrd="0" destOrd="0" presId="urn:microsoft.com/office/officeart/2005/8/layout/chevron2"/>
    <dgm:cxn modelId="{0DE7F71E-BF4A-4873-85ED-D920DB8A4865}" type="presParOf" srcId="{51C85094-6F42-46B0-B014-7991422DBF04}" destId="{79F5D4A8-4D27-4364-9D27-17CEE0F00F2C}" srcOrd="1" destOrd="0" presId="urn:microsoft.com/office/officeart/2005/8/layout/chevron2"/>
    <dgm:cxn modelId="{CEF61BBC-7399-435A-AC27-E8A8F9247525}" type="presParOf" srcId="{3AB3DC30-D14A-4F6A-AA73-13830D235AE6}" destId="{E8493CE5-498C-4AA7-B1FF-95C4652E4FDE}" srcOrd="3" destOrd="0" presId="urn:microsoft.com/office/officeart/2005/8/layout/chevron2"/>
    <dgm:cxn modelId="{B8CF093C-2584-4E56-8B2E-2E9745FF6CE7}" type="presParOf" srcId="{3AB3DC30-D14A-4F6A-AA73-13830D235AE6}" destId="{50D460F7-9C77-4242-A5F6-5B7AAD46852B}" srcOrd="4" destOrd="0" presId="urn:microsoft.com/office/officeart/2005/8/layout/chevron2"/>
    <dgm:cxn modelId="{5DB61DB9-0742-4215-9E3D-A41CBDD95527}" type="presParOf" srcId="{50D460F7-9C77-4242-A5F6-5B7AAD46852B}" destId="{7125E165-8135-449E-893E-25693F275747}" srcOrd="0" destOrd="0" presId="urn:microsoft.com/office/officeart/2005/8/layout/chevron2"/>
    <dgm:cxn modelId="{66630571-15B7-4962-B1CA-6E5998EAE947}" type="presParOf" srcId="{50D460F7-9C77-4242-A5F6-5B7AAD46852B}" destId="{1C44E8AA-8951-4485-8C07-23D1848B43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6BB60C-F8B6-498A-971D-9A8CA5242FB7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C430812C-45D7-49FF-B432-481E9455711F}">
      <dgm:prSet phldrT="[Text]" custT="1"/>
      <dgm:spPr/>
      <dgm:t>
        <a:bodyPr/>
        <a:lstStyle/>
        <a:p>
          <a:r>
            <a:rPr lang="ar-SA" sz="2800" b="1" dirty="0" smtClean="0"/>
            <a:t>نظام وطني للابتكار</a:t>
          </a:r>
          <a:endParaRPr lang="en-US" sz="2800" b="1" dirty="0"/>
        </a:p>
      </dgm:t>
    </dgm:pt>
    <dgm:pt modelId="{660E3579-D563-4DDA-9F89-69491813608F}" type="parTrans" cxnId="{112AEC2A-B3A6-4C04-8140-8CB60D8644F5}">
      <dgm:prSet/>
      <dgm:spPr/>
      <dgm:t>
        <a:bodyPr/>
        <a:lstStyle/>
        <a:p>
          <a:endParaRPr lang="en-US"/>
        </a:p>
      </dgm:t>
    </dgm:pt>
    <dgm:pt modelId="{94604837-F69A-4AC1-B819-68F64E9D673A}" type="sibTrans" cxnId="{112AEC2A-B3A6-4C04-8140-8CB60D8644F5}">
      <dgm:prSet/>
      <dgm:spPr/>
      <dgm:t>
        <a:bodyPr/>
        <a:lstStyle/>
        <a:p>
          <a:endParaRPr lang="en-US"/>
        </a:p>
      </dgm:t>
    </dgm:pt>
    <dgm:pt modelId="{3BCB5E3E-7C4E-4EF2-8029-2D2529F03AB8}">
      <dgm:prSet phldrT="[Text]" custT="1"/>
      <dgm:spPr/>
      <dgm:t>
        <a:bodyPr/>
        <a:lstStyle/>
        <a:p>
          <a:r>
            <a:rPr lang="ar-SA" sz="2800" b="1" dirty="0" smtClean="0"/>
            <a:t>تعليم العلوم الهندسية والتكنولوجيا</a:t>
          </a:r>
          <a:endParaRPr lang="en-US" sz="2800" b="1" dirty="0"/>
        </a:p>
      </dgm:t>
    </dgm:pt>
    <dgm:pt modelId="{985FDECF-2108-4394-831B-C2E1993276BD}" type="parTrans" cxnId="{95202407-4A94-40E1-AC1B-93A5FC130154}">
      <dgm:prSet/>
      <dgm:spPr/>
      <dgm:t>
        <a:bodyPr/>
        <a:lstStyle/>
        <a:p>
          <a:endParaRPr lang="en-US"/>
        </a:p>
      </dgm:t>
    </dgm:pt>
    <dgm:pt modelId="{C5CE72FD-41CC-4763-8EE6-224132F0DDE7}" type="sibTrans" cxnId="{95202407-4A94-40E1-AC1B-93A5FC130154}">
      <dgm:prSet/>
      <dgm:spPr/>
      <dgm:t>
        <a:bodyPr/>
        <a:lstStyle/>
        <a:p>
          <a:endParaRPr lang="en-US"/>
        </a:p>
      </dgm:t>
    </dgm:pt>
    <dgm:pt modelId="{63F3372A-F864-4E28-A974-074332733512}">
      <dgm:prSet phldrT="[Text]" custT="1"/>
      <dgm:spPr/>
      <dgm:t>
        <a:bodyPr/>
        <a:lstStyle/>
        <a:p>
          <a:r>
            <a:rPr lang="ar-SA" sz="2400" b="1" dirty="0" smtClean="0"/>
            <a:t>تبني المبادرات البحثية للطلبة وابتكاراتهم</a:t>
          </a:r>
          <a:endParaRPr lang="en-US" sz="2400" b="1" dirty="0"/>
        </a:p>
      </dgm:t>
    </dgm:pt>
    <dgm:pt modelId="{128F0702-8354-4000-839E-BD3880493AC3}" type="parTrans" cxnId="{8EFFBC67-42CA-4DCC-8525-C4597ED93891}">
      <dgm:prSet/>
      <dgm:spPr/>
      <dgm:t>
        <a:bodyPr/>
        <a:lstStyle/>
        <a:p>
          <a:endParaRPr lang="en-US"/>
        </a:p>
      </dgm:t>
    </dgm:pt>
    <dgm:pt modelId="{1FC3B63C-F321-4CDF-B6D9-D597FC0277F5}" type="sibTrans" cxnId="{8EFFBC67-42CA-4DCC-8525-C4597ED93891}">
      <dgm:prSet/>
      <dgm:spPr/>
      <dgm:t>
        <a:bodyPr/>
        <a:lstStyle/>
        <a:p>
          <a:endParaRPr lang="en-US"/>
        </a:p>
      </dgm:t>
    </dgm:pt>
    <dgm:pt modelId="{3BB583B9-D3BF-46F0-BB7A-40DC494E34B6}">
      <dgm:prSet custT="1"/>
      <dgm:spPr/>
      <dgm:t>
        <a:bodyPr/>
        <a:lstStyle/>
        <a:p>
          <a:r>
            <a:rPr lang="ar-SA" sz="2800" b="1" dirty="0" smtClean="0"/>
            <a:t>مراكز التميز البحثي</a:t>
          </a:r>
          <a:endParaRPr lang="en-US" sz="2800" b="1" dirty="0"/>
        </a:p>
      </dgm:t>
    </dgm:pt>
    <dgm:pt modelId="{12E75EE5-26D9-4F91-A837-48EB2B81B86A}" type="parTrans" cxnId="{7A367510-EE37-48BC-AD2B-865D22744C00}">
      <dgm:prSet/>
      <dgm:spPr/>
      <dgm:t>
        <a:bodyPr/>
        <a:lstStyle/>
        <a:p>
          <a:endParaRPr lang="en-US"/>
        </a:p>
      </dgm:t>
    </dgm:pt>
    <dgm:pt modelId="{09D12FF1-ABFB-414C-A44F-0770250024F5}" type="sibTrans" cxnId="{7A367510-EE37-48BC-AD2B-865D22744C00}">
      <dgm:prSet/>
      <dgm:spPr/>
      <dgm:t>
        <a:bodyPr/>
        <a:lstStyle/>
        <a:p>
          <a:endParaRPr lang="en-US"/>
        </a:p>
      </dgm:t>
    </dgm:pt>
    <dgm:pt modelId="{1CA9101B-C8EA-4FD4-8CAA-D1D674B7F301}">
      <dgm:prSet custT="1"/>
      <dgm:spPr/>
      <dgm:t>
        <a:bodyPr/>
        <a:lstStyle/>
        <a:p>
          <a:r>
            <a:rPr lang="ar-SA" sz="2800" b="1" dirty="0" smtClean="0"/>
            <a:t>ا</a:t>
          </a:r>
          <a:r>
            <a:rPr lang="ar-SA" sz="2400" dirty="0" smtClean="0"/>
            <a:t>لحاضنات العلمية</a:t>
          </a:r>
          <a:endParaRPr lang="en-US" sz="2400" dirty="0"/>
        </a:p>
      </dgm:t>
    </dgm:pt>
    <dgm:pt modelId="{EB0C9C76-A127-43EF-884E-13465809EFB2}" type="parTrans" cxnId="{6AF2EB84-A0BB-4BC9-9989-2FC583D5D2C6}">
      <dgm:prSet/>
      <dgm:spPr/>
      <dgm:t>
        <a:bodyPr/>
        <a:lstStyle/>
        <a:p>
          <a:endParaRPr lang="en-US"/>
        </a:p>
      </dgm:t>
    </dgm:pt>
    <dgm:pt modelId="{6927A82B-2886-4F72-B421-CE3319E07715}" type="sibTrans" cxnId="{6AF2EB84-A0BB-4BC9-9989-2FC583D5D2C6}">
      <dgm:prSet/>
      <dgm:spPr/>
      <dgm:t>
        <a:bodyPr/>
        <a:lstStyle/>
        <a:p>
          <a:endParaRPr lang="en-US"/>
        </a:p>
      </dgm:t>
    </dgm:pt>
    <dgm:pt modelId="{3784BA60-58DD-4513-B4BA-0B6FFCD3304D}">
      <dgm:prSet phldrT="[Text]" custT="1"/>
      <dgm:spPr/>
      <dgm:t>
        <a:bodyPr/>
        <a:lstStyle/>
        <a:p>
          <a:r>
            <a:rPr lang="ar-SA" sz="2400" dirty="0" smtClean="0"/>
            <a:t>ا</a:t>
          </a:r>
          <a:r>
            <a:rPr lang="ar-SA" sz="2800" b="1" dirty="0" smtClean="0"/>
            <a:t>لربط الشبكي لمؤسسات التعليم العالي</a:t>
          </a:r>
          <a:endParaRPr lang="en-US" sz="2800" b="1" dirty="0"/>
        </a:p>
      </dgm:t>
    </dgm:pt>
    <dgm:pt modelId="{9C713E34-CA9A-4E19-BBC9-8C145819CB92}" type="parTrans" cxnId="{99B0C45E-A6A9-4EEA-876E-9C2DBB52FDD8}">
      <dgm:prSet/>
      <dgm:spPr/>
      <dgm:t>
        <a:bodyPr/>
        <a:lstStyle/>
        <a:p>
          <a:endParaRPr lang="en-US"/>
        </a:p>
      </dgm:t>
    </dgm:pt>
    <dgm:pt modelId="{5B5CB830-438D-40BF-BC70-B8198238063F}" type="sibTrans" cxnId="{99B0C45E-A6A9-4EEA-876E-9C2DBB52FDD8}">
      <dgm:prSet/>
      <dgm:spPr/>
      <dgm:t>
        <a:bodyPr/>
        <a:lstStyle/>
        <a:p>
          <a:endParaRPr lang="en-US"/>
        </a:p>
      </dgm:t>
    </dgm:pt>
    <dgm:pt modelId="{3572C46B-2D3A-4E64-BC83-9866F7901C03}">
      <dgm:prSet phldrT="[Text]" custT="1"/>
      <dgm:spPr/>
      <dgm:t>
        <a:bodyPr/>
        <a:lstStyle/>
        <a:p>
          <a:r>
            <a:rPr lang="ar-SA" sz="2400" b="1" dirty="0" smtClean="0"/>
            <a:t>برنامج للتوعية بالبحث العلمي والابتكار</a:t>
          </a:r>
          <a:endParaRPr lang="en-US" sz="2400" b="1" dirty="0"/>
        </a:p>
      </dgm:t>
    </dgm:pt>
    <dgm:pt modelId="{6506CFA1-CAEA-4CF1-BEE4-F6AF26E2F3D9}" type="parTrans" cxnId="{4BCC1891-C1E8-44EB-B440-C16A88DCCB7B}">
      <dgm:prSet/>
      <dgm:spPr/>
      <dgm:t>
        <a:bodyPr/>
        <a:lstStyle/>
        <a:p>
          <a:endParaRPr lang="en-US"/>
        </a:p>
      </dgm:t>
    </dgm:pt>
    <dgm:pt modelId="{15A0FE0E-A69C-4F30-AE8A-67ED0810C99B}" type="sibTrans" cxnId="{4BCC1891-C1E8-44EB-B440-C16A88DCCB7B}">
      <dgm:prSet/>
      <dgm:spPr/>
      <dgm:t>
        <a:bodyPr/>
        <a:lstStyle/>
        <a:p>
          <a:endParaRPr lang="en-US"/>
        </a:p>
      </dgm:t>
    </dgm:pt>
    <dgm:pt modelId="{81D9EE99-9532-4F3D-A7CF-9C4668658835}" type="pres">
      <dgm:prSet presAssocID="{476BB60C-F8B6-498A-971D-9A8CA5242FB7}" presName="linearFlow" presStyleCnt="0">
        <dgm:presLayoutVars>
          <dgm:dir/>
          <dgm:resizeHandles val="exact"/>
        </dgm:presLayoutVars>
      </dgm:prSet>
      <dgm:spPr/>
    </dgm:pt>
    <dgm:pt modelId="{BD2FE3B9-306D-4C50-A096-91FF0AF3023D}" type="pres">
      <dgm:prSet presAssocID="{C430812C-45D7-49FF-B432-481E9455711F}" presName="composite" presStyleCnt="0"/>
      <dgm:spPr/>
    </dgm:pt>
    <dgm:pt modelId="{F105A1CF-13AF-4D39-AF5D-9F8E6ED19EDC}" type="pres">
      <dgm:prSet presAssocID="{C430812C-45D7-49FF-B432-481E9455711F}" presName="imgShp" presStyleLbl="fgImgPlace1" presStyleIdx="0" presStyleCnt="7"/>
      <dgm:spPr/>
    </dgm:pt>
    <dgm:pt modelId="{B25B41BC-050C-45DE-8ED7-C56A8AC005CE}" type="pres">
      <dgm:prSet presAssocID="{C430812C-45D7-49FF-B432-481E9455711F}" presName="txShp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B80BCF-70BB-4C92-BC55-DBDD1E40D7A2}" type="pres">
      <dgm:prSet presAssocID="{94604837-F69A-4AC1-B819-68F64E9D673A}" presName="spacing" presStyleCnt="0"/>
      <dgm:spPr/>
    </dgm:pt>
    <dgm:pt modelId="{A6279AD9-8B7F-4BDF-9128-0BA3592A0CDE}" type="pres">
      <dgm:prSet presAssocID="{1CA9101B-C8EA-4FD4-8CAA-D1D674B7F301}" presName="composite" presStyleCnt="0"/>
      <dgm:spPr/>
    </dgm:pt>
    <dgm:pt modelId="{539074AB-5FB8-4655-995B-BC0159A0D71D}" type="pres">
      <dgm:prSet presAssocID="{1CA9101B-C8EA-4FD4-8CAA-D1D674B7F301}" presName="imgShp" presStyleLbl="fgImgPlace1" presStyleIdx="1" presStyleCnt="7"/>
      <dgm:spPr/>
    </dgm:pt>
    <dgm:pt modelId="{8FD1743B-B66E-4D9B-99FC-F500A6B4A6CE}" type="pres">
      <dgm:prSet presAssocID="{1CA9101B-C8EA-4FD4-8CAA-D1D674B7F301}" presName="txShp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5955F5-762A-41CA-835F-BB5EA8061043}" type="pres">
      <dgm:prSet presAssocID="{6927A82B-2886-4F72-B421-CE3319E07715}" presName="spacing" presStyleCnt="0"/>
      <dgm:spPr/>
    </dgm:pt>
    <dgm:pt modelId="{8D7A9A84-57AB-4BE8-9499-43FD349E6855}" type="pres">
      <dgm:prSet presAssocID="{3BB583B9-D3BF-46F0-BB7A-40DC494E34B6}" presName="composite" presStyleCnt="0"/>
      <dgm:spPr/>
    </dgm:pt>
    <dgm:pt modelId="{326651A8-A890-45F3-8909-801A999CB7DC}" type="pres">
      <dgm:prSet presAssocID="{3BB583B9-D3BF-46F0-BB7A-40DC494E34B6}" presName="imgShp" presStyleLbl="fgImgPlace1" presStyleIdx="2" presStyleCnt="7"/>
      <dgm:spPr/>
    </dgm:pt>
    <dgm:pt modelId="{F461231D-453A-45D7-94BA-1720764781FF}" type="pres">
      <dgm:prSet presAssocID="{3BB583B9-D3BF-46F0-BB7A-40DC494E34B6}" presName="tx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1EE6C-9F9C-46D9-BEA5-70F79DD8C907}" type="pres">
      <dgm:prSet presAssocID="{09D12FF1-ABFB-414C-A44F-0770250024F5}" presName="spacing" presStyleCnt="0"/>
      <dgm:spPr/>
    </dgm:pt>
    <dgm:pt modelId="{1ABC0E67-B54A-4DA9-A1A5-325AC3F13702}" type="pres">
      <dgm:prSet presAssocID="{3BCB5E3E-7C4E-4EF2-8029-2D2529F03AB8}" presName="composite" presStyleCnt="0"/>
      <dgm:spPr/>
    </dgm:pt>
    <dgm:pt modelId="{33C64E0D-6370-43D4-9F75-FF953D5B6D71}" type="pres">
      <dgm:prSet presAssocID="{3BCB5E3E-7C4E-4EF2-8029-2D2529F03AB8}" presName="imgShp" presStyleLbl="fgImgPlace1" presStyleIdx="3" presStyleCnt="7"/>
      <dgm:spPr/>
    </dgm:pt>
    <dgm:pt modelId="{219A002F-AEA0-4F60-93FA-8F30DA2316DE}" type="pres">
      <dgm:prSet presAssocID="{3BCB5E3E-7C4E-4EF2-8029-2D2529F03AB8}" presName="tx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E5A45E-BCC3-4784-9DA9-D4378D5F9E7F}" type="pres">
      <dgm:prSet presAssocID="{C5CE72FD-41CC-4763-8EE6-224132F0DDE7}" presName="spacing" presStyleCnt="0"/>
      <dgm:spPr/>
    </dgm:pt>
    <dgm:pt modelId="{021F49D7-9A77-4700-B7BC-EDABADF0375D}" type="pres">
      <dgm:prSet presAssocID="{63F3372A-F864-4E28-A974-074332733512}" presName="composite" presStyleCnt="0"/>
      <dgm:spPr/>
    </dgm:pt>
    <dgm:pt modelId="{8708BE46-7C2D-481F-8CB7-2EA426E294D0}" type="pres">
      <dgm:prSet presAssocID="{63F3372A-F864-4E28-A974-074332733512}" presName="imgShp" presStyleLbl="fgImgPlace1" presStyleIdx="4" presStyleCnt="7"/>
      <dgm:spPr/>
    </dgm:pt>
    <dgm:pt modelId="{ACD7E4BB-FD8F-43C9-BFF3-22AADF599098}" type="pres">
      <dgm:prSet presAssocID="{63F3372A-F864-4E28-A974-074332733512}" presName="tx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CF2B4F-2308-4D74-829F-50DC526FF342}" type="pres">
      <dgm:prSet presAssocID="{1FC3B63C-F321-4CDF-B6D9-D597FC0277F5}" presName="spacing" presStyleCnt="0"/>
      <dgm:spPr/>
    </dgm:pt>
    <dgm:pt modelId="{85927BC1-0C08-4400-BF65-98A0512F8A9D}" type="pres">
      <dgm:prSet presAssocID="{3784BA60-58DD-4513-B4BA-0B6FFCD3304D}" presName="composite" presStyleCnt="0"/>
      <dgm:spPr/>
    </dgm:pt>
    <dgm:pt modelId="{9AB768F7-A1CF-4C31-98F4-475C79211270}" type="pres">
      <dgm:prSet presAssocID="{3784BA60-58DD-4513-B4BA-0B6FFCD3304D}" presName="imgShp" presStyleLbl="fgImgPlace1" presStyleIdx="5" presStyleCnt="7"/>
      <dgm:spPr/>
    </dgm:pt>
    <dgm:pt modelId="{DB881737-5517-487E-BFB0-604AD2815D46}" type="pres">
      <dgm:prSet presAssocID="{3784BA60-58DD-4513-B4BA-0B6FFCD3304D}" presName="txShp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85AEC5-68A7-4B54-921F-6DAA1C1A59F6}" type="pres">
      <dgm:prSet presAssocID="{5B5CB830-438D-40BF-BC70-B8198238063F}" presName="spacing" presStyleCnt="0"/>
      <dgm:spPr/>
    </dgm:pt>
    <dgm:pt modelId="{072251CF-ED1E-4CA7-BE3B-E365B8603A84}" type="pres">
      <dgm:prSet presAssocID="{3572C46B-2D3A-4E64-BC83-9866F7901C03}" presName="composite" presStyleCnt="0"/>
      <dgm:spPr/>
    </dgm:pt>
    <dgm:pt modelId="{33A04058-EC4D-4FEB-A6EB-CD9A589BBD8F}" type="pres">
      <dgm:prSet presAssocID="{3572C46B-2D3A-4E64-BC83-9866F7901C03}" presName="imgShp" presStyleLbl="fgImgPlace1" presStyleIdx="6" presStyleCnt="7"/>
      <dgm:spPr/>
    </dgm:pt>
    <dgm:pt modelId="{79806C3F-24D3-4F02-AAA9-E542CCBDD834}" type="pres">
      <dgm:prSet presAssocID="{3572C46B-2D3A-4E64-BC83-9866F7901C03}" presName="tx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CD07B2-3E01-4413-B373-17C3A049FE25}" type="presOf" srcId="{3784BA60-58DD-4513-B4BA-0B6FFCD3304D}" destId="{DB881737-5517-487E-BFB0-604AD2815D46}" srcOrd="0" destOrd="0" presId="urn:microsoft.com/office/officeart/2005/8/layout/vList3"/>
    <dgm:cxn modelId="{47DAE79E-F276-4E7A-91D2-5F22BCF2B850}" type="presOf" srcId="{3BCB5E3E-7C4E-4EF2-8029-2D2529F03AB8}" destId="{219A002F-AEA0-4F60-93FA-8F30DA2316DE}" srcOrd="0" destOrd="0" presId="urn:microsoft.com/office/officeart/2005/8/layout/vList3"/>
    <dgm:cxn modelId="{53EBA712-468D-4357-9845-40186F7EF694}" type="presOf" srcId="{C430812C-45D7-49FF-B432-481E9455711F}" destId="{B25B41BC-050C-45DE-8ED7-C56A8AC005CE}" srcOrd="0" destOrd="0" presId="urn:microsoft.com/office/officeart/2005/8/layout/vList3"/>
    <dgm:cxn modelId="{DE1460D8-1426-45A1-90BC-6AD2068FD244}" type="presOf" srcId="{3572C46B-2D3A-4E64-BC83-9866F7901C03}" destId="{79806C3F-24D3-4F02-AAA9-E542CCBDD834}" srcOrd="0" destOrd="0" presId="urn:microsoft.com/office/officeart/2005/8/layout/vList3"/>
    <dgm:cxn modelId="{7A367510-EE37-48BC-AD2B-865D22744C00}" srcId="{476BB60C-F8B6-498A-971D-9A8CA5242FB7}" destId="{3BB583B9-D3BF-46F0-BB7A-40DC494E34B6}" srcOrd="2" destOrd="0" parTransId="{12E75EE5-26D9-4F91-A837-48EB2B81B86A}" sibTransId="{09D12FF1-ABFB-414C-A44F-0770250024F5}"/>
    <dgm:cxn modelId="{4BCC1891-C1E8-44EB-B440-C16A88DCCB7B}" srcId="{476BB60C-F8B6-498A-971D-9A8CA5242FB7}" destId="{3572C46B-2D3A-4E64-BC83-9866F7901C03}" srcOrd="6" destOrd="0" parTransId="{6506CFA1-CAEA-4CF1-BEE4-F6AF26E2F3D9}" sibTransId="{15A0FE0E-A69C-4F30-AE8A-67ED0810C99B}"/>
    <dgm:cxn modelId="{B072DF4D-BF0E-4EEC-B4A8-F34A87199752}" type="presOf" srcId="{476BB60C-F8B6-498A-971D-9A8CA5242FB7}" destId="{81D9EE99-9532-4F3D-A7CF-9C4668658835}" srcOrd="0" destOrd="0" presId="urn:microsoft.com/office/officeart/2005/8/layout/vList3"/>
    <dgm:cxn modelId="{0053E93C-C0DC-4789-B192-5774CD4CCE4C}" type="presOf" srcId="{3BB583B9-D3BF-46F0-BB7A-40DC494E34B6}" destId="{F461231D-453A-45D7-94BA-1720764781FF}" srcOrd="0" destOrd="0" presId="urn:microsoft.com/office/officeart/2005/8/layout/vList3"/>
    <dgm:cxn modelId="{CF463CDB-0EFA-4245-A1CC-394020CC51F4}" type="presOf" srcId="{63F3372A-F864-4E28-A974-074332733512}" destId="{ACD7E4BB-FD8F-43C9-BFF3-22AADF599098}" srcOrd="0" destOrd="0" presId="urn:microsoft.com/office/officeart/2005/8/layout/vList3"/>
    <dgm:cxn modelId="{5DAEEB1D-4DC0-4E83-8365-CD8A95F3C2DE}" type="presOf" srcId="{1CA9101B-C8EA-4FD4-8CAA-D1D674B7F301}" destId="{8FD1743B-B66E-4D9B-99FC-F500A6B4A6CE}" srcOrd="0" destOrd="0" presId="urn:microsoft.com/office/officeart/2005/8/layout/vList3"/>
    <dgm:cxn modelId="{95202407-4A94-40E1-AC1B-93A5FC130154}" srcId="{476BB60C-F8B6-498A-971D-9A8CA5242FB7}" destId="{3BCB5E3E-7C4E-4EF2-8029-2D2529F03AB8}" srcOrd="3" destOrd="0" parTransId="{985FDECF-2108-4394-831B-C2E1993276BD}" sibTransId="{C5CE72FD-41CC-4763-8EE6-224132F0DDE7}"/>
    <dgm:cxn modelId="{112AEC2A-B3A6-4C04-8140-8CB60D8644F5}" srcId="{476BB60C-F8B6-498A-971D-9A8CA5242FB7}" destId="{C430812C-45D7-49FF-B432-481E9455711F}" srcOrd="0" destOrd="0" parTransId="{660E3579-D563-4DDA-9F89-69491813608F}" sibTransId="{94604837-F69A-4AC1-B819-68F64E9D673A}"/>
    <dgm:cxn modelId="{6AF2EB84-A0BB-4BC9-9989-2FC583D5D2C6}" srcId="{476BB60C-F8B6-498A-971D-9A8CA5242FB7}" destId="{1CA9101B-C8EA-4FD4-8CAA-D1D674B7F301}" srcOrd="1" destOrd="0" parTransId="{EB0C9C76-A127-43EF-884E-13465809EFB2}" sibTransId="{6927A82B-2886-4F72-B421-CE3319E07715}"/>
    <dgm:cxn modelId="{8EFFBC67-42CA-4DCC-8525-C4597ED93891}" srcId="{476BB60C-F8B6-498A-971D-9A8CA5242FB7}" destId="{63F3372A-F864-4E28-A974-074332733512}" srcOrd="4" destOrd="0" parTransId="{128F0702-8354-4000-839E-BD3880493AC3}" sibTransId="{1FC3B63C-F321-4CDF-B6D9-D597FC0277F5}"/>
    <dgm:cxn modelId="{99B0C45E-A6A9-4EEA-876E-9C2DBB52FDD8}" srcId="{476BB60C-F8B6-498A-971D-9A8CA5242FB7}" destId="{3784BA60-58DD-4513-B4BA-0B6FFCD3304D}" srcOrd="5" destOrd="0" parTransId="{9C713E34-CA9A-4E19-BBC9-8C145819CB92}" sibTransId="{5B5CB830-438D-40BF-BC70-B8198238063F}"/>
    <dgm:cxn modelId="{4E13527E-4A91-4962-82A9-277E7EEDF456}" type="presParOf" srcId="{81D9EE99-9532-4F3D-A7CF-9C4668658835}" destId="{BD2FE3B9-306D-4C50-A096-91FF0AF3023D}" srcOrd="0" destOrd="0" presId="urn:microsoft.com/office/officeart/2005/8/layout/vList3"/>
    <dgm:cxn modelId="{FDE834AC-4F57-490B-86E0-05A60DE9F847}" type="presParOf" srcId="{BD2FE3B9-306D-4C50-A096-91FF0AF3023D}" destId="{F105A1CF-13AF-4D39-AF5D-9F8E6ED19EDC}" srcOrd="0" destOrd="0" presId="urn:microsoft.com/office/officeart/2005/8/layout/vList3"/>
    <dgm:cxn modelId="{C71BC833-EE57-4B05-9FA6-89B3FD1EB46D}" type="presParOf" srcId="{BD2FE3B9-306D-4C50-A096-91FF0AF3023D}" destId="{B25B41BC-050C-45DE-8ED7-C56A8AC005CE}" srcOrd="1" destOrd="0" presId="urn:microsoft.com/office/officeart/2005/8/layout/vList3"/>
    <dgm:cxn modelId="{CE409ADD-B5F0-40B9-AE58-F8D58F15030C}" type="presParOf" srcId="{81D9EE99-9532-4F3D-A7CF-9C4668658835}" destId="{FFB80BCF-70BB-4C92-BC55-DBDD1E40D7A2}" srcOrd="1" destOrd="0" presId="urn:microsoft.com/office/officeart/2005/8/layout/vList3"/>
    <dgm:cxn modelId="{D73EA480-1576-4687-81D5-841A16673BA6}" type="presParOf" srcId="{81D9EE99-9532-4F3D-A7CF-9C4668658835}" destId="{A6279AD9-8B7F-4BDF-9128-0BA3592A0CDE}" srcOrd="2" destOrd="0" presId="urn:microsoft.com/office/officeart/2005/8/layout/vList3"/>
    <dgm:cxn modelId="{748E2420-F855-4C86-99BA-A329175D8695}" type="presParOf" srcId="{A6279AD9-8B7F-4BDF-9128-0BA3592A0CDE}" destId="{539074AB-5FB8-4655-995B-BC0159A0D71D}" srcOrd="0" destOrd="0" presId="urn:microsoft.com/office/officeart/2005/8/layout/vList3"/>
    <dgm:cxn modelId="{CA3544F6-C93E-4334-A0E7-96CFD09FB57B}" type="presParOf" srcId="{A6279AD9-8B7F-4BDF-9128-0BA3592A0CDE}" destId="{8FD1743B-B66E-4D9B-99FC-F500A6B4A6CE}" srcOrd="1" destOrd="0" presId="urn:microsoft.com/office/officeart/2005/8/layout/vList3"/>
    <dgm:cxn modelId="{DBC2B9A8-4C9D-4879-946D-0A8D18730125}" type="presParOf" srcId="{81D9EE99-9532-4F3D-A7CF-9C4668658835}" destId="{E05955F5-762A-41CA-835F-BB5EA8061043}" srcOrd="3" destOrd="0" presId="urn:microsoft.com/office/officeart/2005/8/layout/vList3"/>
    <dgm:cxn modelId="{64BFBA07-9D51-4710-850A-CE3A43BDD113}" type="presParOf" srcId="{81D9EE99-9532-4F3D-A7CF-9C4668658835}" destId="{8D7A9A84-57AB-4BE8-9499-43FD349E6855}" srcOrd="4" destOrd="0" presId="urn:microsoft.com/office/officeart/2005/8/layout/vList3"/>
    <dgm:cxn modelId="{EF5FA745-16BB-446E-B7BB-F12E313C6FA0}" type="presParOf" srcId="{8D7A9A84-57AB-4BE8-9499-43FD349E6855}" destId="{326651A8-A890-45F3-8909-801A999CB7DC}" srcOrd="0" destOrd="0" presId="urn:microsoft.com/office/officeart/2005/8/layout/vList3"/>
    <dgm:cxn modelId="{632233C5-B6AE-45D6-8863-CC57E5B1FA64}" type="presParOf" srcId="{8D7A9A84-57AB-4BE8-9499-43FD349E6855}" destId="{F461231D-453A-45D7-94BA-1720764781FF}" srcOrd="1" destOrd="0" presId="urn:microsoft.com/office/officeart/2005/8/layout/vList3"/>
    <dgm:cxn modelId="{9B2CE029-3CF4-4CA9-8B5A-BF55C30691A8}" type="presParOf" srcId="{81D9EE99-9532-4F3D-A7CF-9C4668658835}" destId="{C351EE6C-9F9C-46D9-BEA5-70F79DD8C907}" srcOrd="5" destOrd="0" presId="urn:microsoft.com/office/officeart/2005/8/layout/vList3"/>
    <dgm:cxn modelId="{82118FE4-384B-4EDB-8613-D324E986FAAC}" type="presParOf" srcId="{81D9EE99-9532-4F3D-A7CF-9C4668658835}" destId="{1ABC0E67-B54A-4DA9-A1A5-325AC3F13702}" srcOrd="6" destOrd="0" presId="urn:microsoft.com/office/officeart/2005/8/layout/vList3"/>
    <dgm:cxn modelId="{24CE705D-6928-4DE0-AE72-CA00F5D49D30}" type="presParOf" srcId="{1ABC0E67-B54A-4DA9-A1A5-325AC3F13702}" destId="{33C64E0D-6370-43D4-9F75-FF953D5B6D71}" srcOrd="0" destOrd="0" presId="urn:microsoft.com/office/officeart/2005/8/layout/vList3"/>
    <dgm:cxn modelId="{359EDC1D-EBEE-40A3-87C2-670485593081}" type="presParOf" srcId="{1ABC0E67-B54A-4DA9-A1A5-325AC3F13702}" destId="{219A002F-AEA0-4F60-93FA-8F30DA2316DE}" srcOrd="1" destOrd="0" presId="urn:microsoft.com/office/officeart/2005/8/layout/vList3"/>
    <dgm:cxn modelId="{C39424A1-8987-4A1D-94C7-CFB3D1E06AB3}" type="presParOf" srcId="{81D9EE99-9532-4F3D-A7CF-9C4668658835}" destId="{8EE5A45E-BCC3-4784-9DA9-D4378D5F9E7F}" srcOrd="7" destOrd="0" presId="urn:microsoft.com/office/officeart/2005/8/layout/vList3"/>
    <dgm:cxn modelId="{6DC28E3E-ABA5-4DF7-B79E-F901E2419D7C}" type="presParOf" srcId="{81D9EE99-9532-4F3D-A7CF-9C4668658835}" destId="{021F49D7-9A77-4700-B7BC-EDABADF0375D}" srcOrd="8" destOrd="0" presId="urn:microsoft.com/office/officeart/2005/8/layout/vList3"/>
    <dgm:cxn modelId="{F188F975-3730-4903-9259-823C46E9321C}" type="presParOf" srcId="{021F49D7-9A77-4700-B7BC-EDABADF0375D}" destId="{8708BE46-7C2D-481F-8CB7-2EA426E294D0}" srcOrd="0" destOrd="0" presId="urn:microsoft.com/office/officeart/2005/8/layout/vList3"/>
    <dgm:cxn modelId="{872E82A8-0C0C-42E9-84B0-EFF4985B1DF6}" type="presParOf" srcId="{021F49D7-9A77-4700-B7BC-EDABADF0375D}" destId="{ACD7E4BB-FD8F-43C9-BFF3-22AADF599098}" srcOrd="1" destOrd="0" presId="urn:microsoft.com/office/officeart/2005/8/layout/vList3"/>
    <dgm:cxn modelId="{D12FD7FF-2E4A-46BF-951B-4199BCD34000}" type="presParOf" srcId="{81D9EE99-9532-4F3D-A7CF-9C4668658835}" destId="{3BCF2B4F-2308-4D74-829F-50DC526FF342}" srcOrd="9" destOrd="0" presId="urn:microsoft.com/office/officeart/2005/8/layout/vList3"/>
    <dgm:cxn modelId="{2C9E7863-7263-40DB-AB8D-A8BA97E6D572}" type="presParOf" srcId="{81D9EE99-9532-4F3D-A7CF-9C4668658835}" destId="{85927BC1-0C08-4400-BF65-98A0512F8A9D}" srcOrd="10" destOrd="0" presId="urn:microsoft.com/office/officeart/2005/8/layout/vList3"/>
    <dgm:cxn modelId="{BA94230E-49E2-4A8E-8134-D7E5536E3FB3}" type="presParOf" srcId="{85927BC1-0C08-4400-BF65-98A0512F8A9D}" destId="{9AB768F7-A1CF-4C31-98F4-475C79211270}" srcOrd="0" destOrd="0" presId="urn:microsoft.com/office/officeart/2005/8/layout/vList3"/>
    <dgm:cxn modelId="{9A7C26F7-46BA-49CC-B6AD-CC19D50F2D02}" type="presParOf" srcId="{85927BC1-0C08-4400-BF65-98A0512F8A9D}" destId="{DB881737-5517-487E-BFB0-604AD2815D46}" srcOrd="1" destOrd="0" presId="urn:microsoft.com/office/officeart/2005/8/layout/vList3"/>
    <dgm:cxn modelId="{E70A3D90-4667-4771-BFC6-91102CCFEDF9}" type="presParOf" srcId="{81D9EE99-9532-4F3D-A7CF-9C4668658835}" destId="{3C85AEC5-68A7-4B54-921F-6DAA1C1A59F6}" srcOrd="11" destOrd="0" presId="urn:microsoft.com/office/officeart/2005/8/layout/vList3"/>
    <dgm:cxn modelId="{EBDC04FB-1F94-42D5-B403-DCAB1C465D82}" type="presParOf" srcId="{81D9EE99-9532-4F3D-A7CF-9C4668658835}" destId="{072251CF-ED1E-4CA7-BE3B-E365B8603A84}" srcOrd="12" destOrd="0" presId="urn:microsoft.com/office/officeart/2005/8/layout/vList3"/>
    <dgm:cxn modelId="{F408BDEF-BEF1-40A5-95F4-17FD9CD67AB8}" type="presParOf" srcId="{072251CF-ED1E-4CA7-BE3B-E365B8603A84}" destId="{33A04058-EC4D-4FEB-A6EB-CD9A589BBD8F}" srcOrd="0" destOrd="0" presId="urn:microsoft.com/office/officeart/2005/8/layout/vList3"/>
    <dgm:cxn modelId="{0743D692-9068-416E-AD39-369851144E7F}" type="presParOf" srcId="{072251CF-ED1E-4CA7-BE3B-E365B8603A84}" destId="{79806C3F-24D3-4F02-AAA9-E542CCBDD83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6FD12A-F62F-4315-A250-5B2C47D37A9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C6996E81-F2B5-4EA2-834E-B21600EF34D0}">
      <dgm:prSet custT="1"/>
      <dgm:spPr/>
      <dgm:t>
        <a:bodyPr/>
        <a:lstStyle/>
        <a:p>
          <a:pPr rtl="1"/>
          <a:r>
            <a:rPr lang="ar-SA" sz="3600" b="1" dirty="0" smtClean="0"/>
            <a:t>بناء الق</a:t>
          </a:r>
          <a:r>
            <a:rPr lang="ar-OM" sz="3600" b="1" dirty="0" smtClean="0"/>
            <a:t>ــ</a:t>
          </a:r>
          <a:r>
            <a:rPr lang="ar-SA" sz="3600" b="1" dirty="0" smtClean="0"/>
            <a:t>درات في المه</a:t>
          </a:r>
          <a:r>
            <a:rPr lang="ar-OM" sz="3600" b="1" dirty="0" smtClean="0"/>
            <a:t>ــ</a:t>
          </a:r>
          <a:r>
            <a:rPr lang="ar-SA" sz="3600" b="1" dirty="0" smtClean="0"/>
            <a:t>ارات الب</a:t>
          </a:r>
          <a:r>
            <a:rPr lang="ar-OM" sz="3600" b="1" dirty="0" smtClean="0"/>
            <a:t>ـ</a:t>
          </a:r>
          <a:r>
            <a:rPr lang="ar-SA" sz="3600" b="1" dirty="0" smtClean="0"/>
            <a:t>ح</a:t>
          </a:r>
          <a:r>
            <a:rPr lang="ar-OM" sz="3600" b="1" dirty="0" smtClean="0"/>
            <a:t>ـ</a:t>
          </a:r>
          <a:r>
            <a:rPr lang="ar-SA" sz="3600" b="1" dirty="0" smtClean="0"/>
            <a:t>ثي</a:t>
          </a:r>
          <a:r>
            <a:rPr lang="ar-OM" sz="3600" b="1" dirty="0" smtClean="0"/>
            <a:t>ــــ</a:t>
          </a:r>
          <a:r>
            <a:rPr lang="ar-SA" sz="3600" b="1" dirty="0" smtClean="0"/>
            <a:t>ة</a:t>
          </a:r>
          <a:endParaRPr lang="en-US" sz="3600" dirty="0"/>
        </a:p>
      </dgm:t>
    </dgm:pt>
    <dgm:pt modelId="{63BD039D-4C33-411A-9923-61BF9EF383B6}" type="parTrans" cxnId="{C30944BC-7831-446E-8526-EED5B7D9AA02}">
      <dgm:prSet/>
      <dgm:spPr/>
      <dgm:t>
        <a:bodyPr/>
        <a:lstStyle/>
        <a:p>
          <a:endParaRPr lang="en-US"/>
        </a:p>
      </dgm:t>
    </dgm:pt>
    <dgm:pt modelId="{21EFB76F-31E2-4125-92B7-756DF64E4D6F}" type="sibTrans" cxnId="{C30944BC-7831-446E-8526-EED5B7D9AA02}">
      <dgm:prSet/>
      <dgm:spPr/>
      <dgm:t>
        <a:bodyPr/>
        <a:lstStyle/>
        <a:p>
          <a:endParaRPr lang="en-US"/>
        </a:p>
      </dgm:t>
    </dgm:pt>
    <dgm:pt modelId="{8EB89746-A605-4442-A247-5F5D99121B32}">
      <dgm:prSet custT="1"/>
      <dgm:spPr/>
      <dgm:t>
        <a:bodyPr/>
        <a:lstStyle/>
        <a:p>
          <a:pPr algn="ctr" rtl="1"/>
          <a:r>
            <a:rPr lang="ar-SA" sz="3600" b="1" dirty="0" smtClean="0"/>
            <a:t>بناء الكفاءات الوطنية في البحث العلمي</a:t>
          </a:r>
          <a:endParaRPr lang="en-US" sz="3600" dirty="0"/>
        </a:p>
      </dgm:t>
    </dgm:pt>
    <dgm:pt modelId="{DCEC9E80-E35A-46F6-99ED-E4A5CA88B879}" type="sibTrans" cxnId="{52653452-879D-49D5-ADE4-D44EAF9C817F}">
      <dgm:prSet/>
      <dgm:spPr/>
      <dgm:t>
        <a:bodyPr/>
        <a:lstStyle/>
        <a:p>
          <a:endParaRPr lang="en-US"/>
        </a:p>
      </dgm:t>
    </dgm:pt>
    <dgm:pt modelId="{C4988115-14B9-44BA-AF3F-86C9AF656BE4}" type="parTrans" cxnId="{52653452-879D-49D5-ADE4-D44EAF9C817F}">
      <dgm:prSet/>
      <dgm:spPr/>
      <dgm:t>
        <a:bodyPr/>
        <a:lstStyle/>
        <a:p>
          <a:endParaRPr lang="en-US"/>
        </a:p>
      </dgm:t>
    </dgm:pt>
    <dgm:pt modelId="{3EB0494F-DAC6-4B66-9FA4-8CC04F2B1B28}" type="pres">
      <dgm:prSet presAssocID="{E96FD12A-F62F-4315-A250-5B2C47D37A94}" presName="linearFlow" presStyleCnt="0">
        <dgm:presLayoutVars>
          <dgm:dir/>
          <dgm:resizeHandles val="exact"/>
        </dgm:presLayoutVars>
      </dgm:prSet>
      <dgm:spPr/>
    </dgm:pt>
    <dgm:pt modelId="{9E5AC750-3ECF-4AFE-BB0A-21CE3C1D2309}" type="pres">
      <dgm:prSet presAssocID="{8EB89746-A605-4442-A247-5F5D99121B32}" presName="composite" presStyleCnt="0"/>
      <dgm:spPr/>
    </dgm:pt>
    <dgm:pt modelId="{19C86BD7-6103-473F-8D4A-3A111D06CFC8}" type="pres">
      <dgm:prSet presAssocID="{8EB89746-A605-4442-A247-5F5D99121B32}" presName="imgShp" presStyleLbl="fgImgPlace1" presStyleIdx="0" presStyleCnt="2"/>
      <dgm:spPr/>
    </dgm:pt>
    <dgm:pt modelId="{30B8942F-0810-4242-94E4-BD36B8E882FA}" type="pres">
      <dgm:prSet presAssocID="{8EB89746-A605-4442-A247-5F5D99121B32}" presName="txShp" presStyleLbl="node1" presStyleIdx="0" presStyleCnt="2" custScaleX="1330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76484-C46E-4539-8C8F-2EB73A75888D}" type="pres">
      <dgm:prSet presAssocID="{DCEC9E80-E35A-46F6-99ED-E4A5CA88B879}" presName="spacing" presStyleCnt="0"/>
      <dgm:spPr/>
    </dgm:pt>
    <dgm:pt modelId="{B2E1177A-3BDE-4FD9-BEF2-7F65D31CB80F}" type="pres">
      <dgm:prSet presAssocID="{C6996E81-F2B5-4EA2-834E-B21600EF34D0}" presName="composite" presStyleCnt="0"/>
      <dgm:spPr/>
    </dgm:pt>
    <dgm:pt modelId="{274AA8E9-5DF8-4A79-B655-B0E3FC280A7D}" type="pres">
      <dgm:prSet presAssocID="{C6996E81-F2B5-4EA2-834E-B21600EF34D0}" presName="imgShp" presStyleLbl="fgImgPlace1" presStyleIdx="1" presStyleCnt="2"/>
      <dgm:spPr/>
    </dgm:pt>
    <dgm:pt modelId="{92239D25-BB42-48B5-ADAC-D4BDB4DC9592}" type="pres">
      <dgm:prSet presAssocID="{C6996E81-F2B5-4EA2-834E-B21600EF34D0}" presName="txShp" presStyleLbl="node1" presStyleIdx="1" presStyleCnt="2" custScaleX="127133" custScaleY="978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0944BC-7831-446E-8526-EED5B7D9AA02}" srcId="{E96FD12A-F62F-4315-A250-5B2C47D37A94}" destId="{C6996E81-F2B5-4EA2-834E-B21600EF34D0}" srcOrd="1" destOrd="0" parTransId="{63BD039D-4C33-411A-9923-61BF9EF383B6}" sibTransId="{21EFB76F-31E2-4125-92B7-756DF64E4D6F}"/>
    <dgm:cxn modelId="{23EFB9C6-93AB-4197-8423-679233524BF7}" type="presOf" srcId="{C6996E81-F2B5-4EA2-834E-B21600EF34D0}" destId="{92239D25-BB42-48B5-ADAC-D4BDB4DC9592}" srcOrd="0" destOrd="0" presId="urn:microsoft.com/office/officeart/2005/8/layout/vList3"/>
    <dgm:cxn modelId="{1A721BA4-356C-494A-971F-D5812452F383}" type="presOf" srcId="{8EB89746-A605-4442-A247-5F5D99121B32}" destId="{30B8942F-0810-4242-94E4-BD36B8E882FA}" srcOrd="0" destOrd="0" presId="urn:microsoft.com/office/officeart/2005/8/layout/vList3"/>
    <dgm:cxn modelId="{52653452-879D-49D5-ADE4-D44EAF9C817F}" srcId="{E96FD12A-F62F-4315-A250-5B2C47D37A94}" destId="{8EB89746-A605-4442-A247-5F5D99121B32}" srcOrd="0" destOrd="0" parTransId="{C4988115-14B9-44BA-AF3F-86C9AF656BE4}" sibTransId="{DCEC9E80-E35A-46F6-99ED-E4A5CA88B879}"/>
    <dgm:cxn modelId="{02D1D414-B0BA-4952-BCF7-AE75AF9DF835}" type="presOf" srcId="{E96FD12A-F62F-4315-A250-5B2C47D37A94}" destId="{3EB0494F-DAC6-4B66-9FA4-8CC04F2B1B28}" srcOrd="0" destOrd="0" presId="urn:microsoft.com/office/officeart/2005/8/layout/vList3"/>
    <dgm:cxn modelId="{FCC6A039-ACB4-41D1-BB92-79A9A88F91F2}" type="presParOf" srcId="{3EB0494F-DAC6-4B66-9FA4-8CC04F2B1B28}" destId="{9E5AC750-3ECF-4AFE-BB0A-21CE3C1D2309}" srcOrd="0" destOrd="0" presId="urn:microsoft.com/office/officeart/2005/8/layout/vList3"/>
    <dgm:cxn modelId="{8455344A-4ECA-43AD-A88D-0F167D9BAA7B}" type="presParOf" srcId="{9E5AC750-3ECF-4AFE-BB0A-21CE3C1D2309}" destId="{19C86BD7-6103-473F-8D4A-3A111D06CFC8}" srcOrd="0" destOrd="0" presId="urn:microsoft.com/office/officeart/2005/8/layout/vList3"/>
    <dgm:cxn modelId="{EE3FB417-D0F8-4BC9-A275-81CC1DDBAEC6}" type="presParOf" srcId="{9E5AC750-3ECF-4AFE-BB0A-21CE3C1D2309}" destId="{30B8942F-0810-4242-94E4-BD36B8E882FA}" srcOrd="1" destOrd="0" presId="urn:microsoft.com/office/officeart/2005/8/layout/vList3"/>
    <dgm:cxn modelId="{87742BB6-02AC-4176-8787-2872BCB0DC23}" type="presParOf" srcId="{3EB0494F-DAC6-4B66-9FA4-8CC04F2B1B28}" destId="{E4D76484-C46E-4539-8C8F-2EB73A75888D}" srcOrd="1" destOrd="0" presId="urn:microsoft.com/office/officeart/2005/8/layout/vList3"/>
    <dgm:cxn modelId="{C7A4364E-10C3-4C59-B08D-B5B39439D51F}" type="presParOf" srcId="{3EB0494F-DAC6-4B66-9FA4-8CC04F2B1B28}" destId="{B2E1177A-3BDE-4FD9-BEF2-7F65D31CB80F}" srcOrd="2" destOrd="0" presId="urn:microsoft.com/office/officeart/2005/8/layout/vList3"/>
    <dgm:cxn modelId="{75725DD5-BD9F-40C2-9B7E-315B907D9B41}" type="presParOf" srcId="{B2E1177A-3BDE-4FD9-BEF2-7F65D31CB80F}" destId="{274AA8E9-5DF8-4A79-B655-B0E3FC280A7D}" srcOrd="0" destOrd="0" presId="urn:microsoft.com/office/officeart/2005/8/layout/vList3"/>
    <dgm:cxn modelId="{A2F74620-88E8-40D4-B75B-3B6D1241A4C1}" type="presParOf" srcId="{B2E1177A-3BDE-4FD9-BEF2-7F65D31CB80F}" destId="{92239D25-BB42-48B5-ADAC-D4BDB4DC959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E61DF7-30A4-4D5B-8239-70B747C25EB1}">
      <dsp:nvSpPr>
        <dsp:cNvPr id="0" name=""/>
        <dsp:cNvSpPr/>
      </dsp:nvSpPr>
      <dsp:spPr>
        <a:xfrm>
          <a:off x="0" y="323440"/>
          <a:ext cx="73914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CBE6EC-EE39-43FC-9AF5-651BB643C104}">
      <dsp:nvSpPr>
        <dsp:cNvPr id="0" name=""/>
        <dsp:cNvSpPr/>
      </dsp:nvSpPr>
      <dsp:spPr>
        <a:xfrm>
          <a:off x="369570" y="43000"/>
          <a:ext cx="517398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5564" tIns="0" rIns="195564" bIns="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kern="1200" dirty="0" smtClean="0"/>
            <a:t>الاستعداد لمجتمع المعرفة</a:t>
          </a:r>
          <a:endParaRPr lang="en-US" sz="3200" kern="1200" dirty="0"/>
        </a:p>
      </dsp:txBody>
      <dsp:txXfrm>
        <a:off x="396950" y="70380"/>
        <a:ext cx="5119220" cy="506120"/>
      </dsp:txXfrm>
    </dsp:sp>
    <dsp:sp modelId="{F6B0DC87-C517-4F34-9E3E-3CB8AE3FA435}">
      <dsp:nvSpPr>
        <dsp:cNvPr id="0" name=""/>
        <dsp:cNvSpPr/>
      </dsp:nvSpPr>
      <dsp:spPr>
        <a:xfrm>
          <a:off x="0" y="1185280"/>
          <a:ext cx="73914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19C2FF-8F06-40F6-B664-406C5F40833D}">
      <dsp:nvSpPr>
        <dsp:cNvPr id="0" name=""/>
        <dsp:cNvSpPr/>
      </dsp:nvSpPr>
      <dsp:spPr>
        <a:xfrm>
          <a:off x="369570" y="904840"/>
          <a:ext cx="517398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5564" tIns="0" rIns="195564" bIns="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OM" sz="3200" b="1" kern="1200" dirty="0" smtClean="0"/>
            <a:t>البنية المؤسسية للبحث العلمي </a:t>
          </a:r>
          <a:r>
            <a:rPr lang="ar-SA" sz="3200" b="1" kern="1200" dirty="0" smtClean="0"/>
            <a:t> </a:t>
          </a:r>
          <a:endParaRPr lang="en-US" sz="3200" b="1" kern="1200" dirty="0"/>
        </a:p>
      </dsp:txBody>
      <dsp:txXfrm>
        <a:off x="396950" y="932220"/>
        <a:ext cx="5119220" cy="506120"/>
      </dsp:txXfrm>
    </dsp:sp>
    <dsp:sp modelId="{BA5D8BFE-ECFA-4C39-8602-D98EF9423089}">
      <dsp:nvSpPr>
        <dsp:cNvPr id="0" name=""/>
        <dsp:cNvSpPr/>
      </dsp:nvSpPr>
      <dsp:spPr>
        <a:xfrm>
          <a:off x="0" y="2047120"/>
          <a:ext cx="73914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921D7C-2181-4DA0-8B80-5459AD58B930}">
      <dsp:nvSpPr>
        <dsp:cNvPr id="0" name=""/>
        <dsp:cNvSpPr/>
      </dsp:nvSpPr>
      <dsp:spPr>
        <a:xfrm>
          <a:off x="369570" y="1766680"/>
          <a:ext cx="517398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5564" tIns="0" rIns="195564" bIns="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OM" sz="3200" b="1" kern="1200" smtClean="0"/>
            <a:t>البحث  العلمي والابتكار</a:t>
          </a:r>
          <a:endParaRPr lang="en-US" sz="3200" b="1" kern="1200" dirty="0"/>
        </a:p>
      </dsp:txBody>
      <dsp:txXfrm>
        <a:off x="396950" y="1794060"/>
        <a:ext cx="5119220" cy="506120"/>
      </dsp:txXfrm>
    </dsp:sp>
    <dsp:sp modelId="{1F98B770-BA7B-486A-B080-F553CA9F0DA4}">
      <dsp:nvSpPr>
        <dsp:cNvPr id="0" name=""/>
        <dsp:cNvSpPr/>
      </dsp:nvSpPr>
      <dsp:spPr>
        <a:xfrm>
          <a:off x="0" y="2908960"/>
          <a:ext cx="73914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861C62-1919-4D9F-9E98-ABB2BC72F247}">
      <dsp:nvSpPr>
        <dsp:cNvPr id="0" name=""/>
        <dsp:cNvSpPr/>
      </dsp:nvSpPr>
      <dsp:spPr>
        <a:xfrm>
          <a:off x="369570" y="2628520"/>
          <a:ext cx="517398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5564" tIns="0" rIns="195564" bIns="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OM" sz="3200" b="1" kern="1200" smtClean="0"/>
            <a:t>تعزيز الاهتمام بالعلوم الإنسانية</a:t>
          </a:r>
          <a:endParaRPr lang="en-US" sz="3200" b="1" kern="1200" dirty="0"/>
        </a:p>
      </dsp:txBody>
      <dsp:txXfrm>
        <a:off x="396950" y="2655900"/>
        <a:ext cx="5119220" cy="506120"/>
      </dsp:txXfrm>
    </dsp:sp>
    <dsp:sp modelId="{6FBDD51E-AD3D-4E78-9FB1-90542B4BD90D}">
      <dsp:nvSpPr>
        <dsp:cNvPr id="0" name=""/>
        <dsp:cNvSpPr/>
      </dsp:nvSpPr>
      <dsp:spPr>
        <a:xfrm>
          <a:off x="0" y="3770800"/>
          <a:ext cx="73914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0E730A-DE85-4232-9703-37F4DDE543A7}">
      <dsp:nvSpPr>
        <dsp:cNvPr id="0" name=""/>
        <dsp:cNvSpPr/>
      </dsp:nvSpPr>
      <dsp:spPr>
        <a:xfrm>
          <a:off x="369570" y="3490360"/>
          <a:ext cx="517398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5564" tIns="0" rIns="195564" bIns="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OM" sz="3200" b="1" kern="1200" dirty="0" smtClean="0"/>
            <a:t>الموارد البشرية وبناء القدرات </a:t>
          </a:r>
          <a:endParaRPr lang="en-US" sz="3200" b="1" kern="1200" dirty="0"/>
        </a:p>
      </dsp:txBody>
      <dsp:txXfrm>
        <a:off x="396950" y="3517740"/>
        <a:ext cx="5119220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1E726-7EC9-4E2E-BDE6-77F97FB57889}">
      <dsp:nvSpPr>
        <dsp:cNvPr id="0" name=""/>
        <dsp:cNvSpPr/>
      </dsp:nvSpPr>
      <dsp:spPr>
        <a:xfrm rot="5400000">
          <a:off x="-236363" y="238771"/>
          <a:ext cx="1575754" cy="11030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1</a:t>
          </a:r>
          <a:endParaRPr lang="en-US" sz="3100" kern="1200" dirty="0"/>
        </a:p>
      </dsp:txBody>
      <dsp:txXfrm rot="-5400000">
        <a:off x="0" y="553922"/>
        <a:ext cx="1103028" cy="472726"/>
      </dsp:txXfrm>
    </dsp:sp>
    <dsp:sp modelId="{2BDA1A76-8124-475D-9988-46F0091DAACB}">
      <dsp:nvSpPr>
        <dsp:cNvPr id="0" name=""/>
        <dsp:cNvSpPr/>
      </dsp:nvSpPr>
      <dsp:spPr>
        <a:xfrm rot="5400000">
          <a:off x="3735093" y="-2629656"/>
          <a:ext cx="1024240" cy="62883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r" defTabSz="1778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4000" b="1" kern="1200" dirty="0" smtClean="0"/>
            <a:t>دور مجلس البحث العلمي</a:t>
          </a:r>
          <a:endParaRPr lang="en-US" sz="4000" b="1" kern="1200" dirty="0"/>
        </a:p>
      </dsp:txBody>
      <dsp:txXfrm rot="-5400000">
        <a:off x="1103028" y="52408"/>
        <a:ext cx="6238372" cy="924242"/>
      </dsp:txXfrm>
    </dsp:sp>
    <dsp:sp modelId="{2E5A99FD-5C2A-4DD9-87FF-B55D6045A56C}">
      <dsp:nvSpPr>
        <dsp:cNvPr id="0" name=""/>
        <dsp:cNvSpPr/>
      </dsp:nvSpPr>
      <dsp:spPr>
        <a:xfrm rot="5400000">
          <a:off x="-236363" y="1620185"/>
          <a:ext cx="1575754" cy="11030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2</a:t>
          </a:r>
          <a:endParaRPr lang="en-US" sz="3100" kern="1200" dirty="0"/>
        </a:p>
      </dsp:txBody>
      <dsp:txXfrm rot="-5400000">
        <a:off x="0" y="1935336"/>
        <a:ext cx="1103028" cy="472726"/>
      </dsp:txXfrm>
    </dsp:sp>
    <dsp:sp modelId="{79F5D4A8-4D27-4364-9D27-17CEE0F00F2C}">
      <dsp:nvSpPr>
        <dsp:cNvPr id="0" name=""/>
        <dsp:cNvSpPr/>
      </dsp:nvSpPr>
      <dsp:spPr>
        <a:xfrm rot="5400000">
          <a:off x="3735093" y="-1248242"/>
          <a:ext cx="1024240" cy="62883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r" defTabSz="1778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4000" b="1" kern="1200" dirty="0" smtClean="0"/>
            <a:t>دور مؤسسات التعليم العالي</a:t>
          </a:r>
          <a:endParaRPr lang="en-US" sz="4000" b="1" kern="1200" dirty="0"/>
        </a:p>
      </dsp:txBody>
      <dsp:txXfrm rot="-5400000">
        <a:off x="1103028" y="1433822"/>
        <a:ext cx="6238372" cy="924242"/>
      </dsp:txXfrm>
    </dsp:sp>
    <dsp:sp modelId="{7125E165-8135-449E-893E-25693F275747}">
      <dsp:nvSpPr>
        <dsp:cNvPr id="0" name=""/>
        <dsp:cNvSpPr/>
      </dsp:nvSpPr>
      <dsp:spPr>
        <a:xfrm rot="5400000">
          <a:off x="-236363" y="3001599"/>
          <a:ext cx="1575754" cy="11030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100" kern="1200" dirty="0" smtClean="0"/>
            <a:t>3</a:t>
          </a:r>
          <a:endParaRPr lang="en-US" sz="3100" kern="1200" dirty="0"/>
        </a:p>
      </dsp:txBody>
      <dsp:txXfrm rot="-5400000">
        <a:off x="0" y="3316750"/>
        <a:ext cx="1103028" cy="472726"/>
      </dsp:txXfrm>
    </dsp:sp>
    <dsp:sp modelId="{1C44E8AA-8951-4485-8C07-23D1848B4349}">
      <dsp:nvSpPr>
        <dsp:cNvPr id="0" name=""/>
        <dsp:cNvSpPr/>
      </dsp:nvSpPr>
      <dsp:spPr>
        <a:xfrm rot="5400000">
          <a:off x="3735093" y="133171"/>
          <a:ext cx="1024240" cy="62883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3600" b="1" kern="1200" dirty="0" smtClean="0"/>
            <a:t>تمويل البحث العلمي في قطاع التعليم</a:t>
          </a:r>
          <a:endParaRPr lang="en-US" sz="3600" b="1" kern="1200" dirty="0"/>
        </a:p>
      </dsp:txBody>
      <dsp:txXfrm rot="-5400000">
        <a:off x="1103028" y="2815236"/>
        <a:ext cx="6238372" cy="9242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5B41BC-050C-45DE-8ED7-C56A8AC005CE}">
      <dsp:nvSpPr>
        <dsp:cNvPr id="0" name=""/>
        <dsp:cNvSpPr/>
      </dsp:nvSpPr>
      <dsp:spPr>
        <a:xfrm rot="10800000">
          <a:off x="1393461" y="2517"/>
          <a:ext cx="5016627" cy="51950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086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نظام وطني للابتكار</a:t>
          </a:r>
          <a:endParaRPr lang="en-US" sz="2800" b="1" kern="1200" dirty="0"/>
        </a:p>
      </dsp:txBody>
      <dsp:txXfrm rot="10800000">
        <a:off x="1523336" y="2517"/>
        <a:ext cx="4886752" cy="519501"/>
      </dsp:txXfrm>
    </dsp:sp>
    <dsp:sp modelId="{F105A1CF-13AF-4D39-AF5D-9F8E6ED19EDC}">
      <dsp:nvSpPr>
        <dsp:cNvPr id="0" name=""/>
        <dsp:cNvSpPr/>
      </dsp:nvSpPr>
      <dsp:spPr>
        <a:xfrm>
          <a:off x="1133711" y="2517"/>
          <a:ext cx="519501" cy="51950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D1743B-B66E-4D9B-99FC-F500A6B4A6CE}">
      <dsp:nvSpPr>
        <dsp:cNvPr id="0" name=""/>
        <dsp:cNvSpPr/>
      </dsp:nvSpPr>
      <dsp:spPr>
        <a:xfrm rot="10800000">
          <a:off x="1393461" y="677094"/>
          <a:ext cx="5016627" cy="51950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086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ا</a:t>
          </a:r>
          <a:r>
            <a:rPr lang="ar-SA" sz="2400" kern="1200" dirty="0" smtClean="0"/>
            <a:t>لحاضنات العلمية</a:t>
          </a:r>
          <a:endParaRPr lang="en-US" sz="2400" kern="1200" dirty="0"/>
        </a:p>
      </dsp:txBody>
      <dsp:txXfrm rot="10800000">
        <a:off x="1523336" y="677094"/>
        <a:ext cx="4886752" cy="519501"/>
      </dsp:txXfrm>
    </dsp:sp>
    <dsp:sp modelId="{539074AB-5FB8-4655-995B-BC0159A0D71D}">
      <dsp:nvSpPr>
        <dsp:cNvPr id="0" name=""/>
        <dsp:cNvSpPr/>
      </dsp:nvSpPr>
      <dsp:spPr>
        <a:xfrm>
          <a:off x="1133711" y="677094"/>
          <a:ext cx="519501" cy="51950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61231D-453A-45D7-94BA-1720764781FF}">
      <dsp:nvSpPr>
        <dsp:cNvPr id="0" name=""/>
        <dsp:cNvSpPr/>
      </dsp:nvSpPr>
      <dsp:spPr>
        <a:xfrm rot="10800000">
          <a:off x="1393461" y="1351672"/>
          <a:ext cx="5016627" cy="51950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086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مراكز التميز البحثي</a:t>
          </a:r>
          <a:endParaRPr lang="en-US" sz="2800" b="1" kern="1200" dirty="0"/>
        </a:p>
      </dsp:txBody>
      <dsp:txXfrm rot="10800000">
        <a:off x="1523336" y="1351672"/>
        <a:ext cx="4886752" cy="519501"/>
      </dsp:txXfrm>
    </dsp:sp>
    <dsp:sp modelId="{326651A8-A890-45F3-8909-801A999CB7DC}">
      <dsp:nvSpPr>
        <dsp:cNvPr id="0" name=""/>
        <dsp:cNvSpPr/>
      </dsp:nvSpPr>
      <dsp:spPr>
        <a:xfrm>
          <a:off x="1133711" y="1351672"/>
          <a:ext cx="519501" cy="51950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9A002F-AEA0-4F60-93FA-8F30DA2316DE}">
      <dsp:nvSpPr>
        <dsp:cNvPr id="0" name=""/>
        <dsp:cNvSpPr/>
      </dsp:nvSpPr>
      <dsp:spPr>
        <a:xfrm rot="10800000">
          <a:off x="1393461" y="2026249"/>
          <a:ext cx="5016627" cy="51950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086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/>
            <a:t>تعليم العلوم الهندسية والتكنولوجيا</a:t>
          </a:r>
          <a:endParaRPr lang="en-US" sz="2800" b="1" kern="1200" dirty="0"/>
        </a:p>
      </dsp:txBody>
      <dsp:txXfrm rot="10800000">
        <a:off x="1523336" y="2026249"/>
        <a:ext cx="4886752" cy="519501"/>
      </dsp:txXfrm>
    </dsp:sp>
    <dsp:sp modelId="{33C64E0D-6370-43D4-9F75-FF953D5B6D71}">
      <dsp:nvSpPr>
        <dsp:cNvPr id="0" name=""/>
        <dsp:cNvSpPr/>
      </dsp:nvSpPr>
      <dsp:spPr>
        <a:xfrm>
          <a:off x="1133711" y="2026249"/>
          <a:ext cx="519501" cy="51950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D7E4BB-FD8F-43C9-BFF3-22AADF599098}">
      <dsp:nvSpPr>
        <dsp:cNvPr id="0" name=""/>
        <dsp:cNvSpPr/>
      </dsp:nvSpPr>
      <dsp:spPr>
        <a:xfrm rot="10800000">
          <a:off x="1393461" y="2700826"/>
          <a:ext cx="5016627" cy="51950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086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تبني المبادرات البحثية للطلبة وابتكاراتهم</a:t>
          </a:r>
          <a:endParaRPr lang="en-US" sz="2400" b="1" kern="1200" dirty="0"/>
        </a:p>
      </dsp:txBody>
      <dsp:txXfrm rot="10800000">
        <a:off x="1523336" y="2700826"/>
        <a:ext cx="4886752" cy="519501"/>
      </dsp:txXfrm>
    </dsp:sp>
    <dsp:sp modelId="{8708BE46-7C2D-481F-8CB7-2EA426E294D0}">
      <dsp:nvSpPr>
        <dsp:cNvPr id="0" name=""/>
        <dsp:cNvSpPr/>
      </dsp:nvSpPr>
      <dsp:spPr>
        <a:xfrm>
          <a:off x="1133711" y="2700826"/>
          <a:ext cx="519501" cy="51950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881737-5517-487E-BFB0-604AD2815D46}">
      <dsp:nvSpPr>
        <dsp:cNvPr id="0" name=""/>
        <dsp:cNvSpPr/>
      </dsp:nvSpPr>
      <dsp:spPr>
        <a:xfrm rot="10800000">
          <a:off x="1393461" y="3375403"/>
          <a:ext cx="5016627" cy="51950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086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ا</a:t>
          </a:r>
          <a:r>
            <a:rPr lang="ar-SA" sz="2800" b="1" kern="1200" dirty="0" smtClean="0"/>
            <a:t>لربط الشبكي لمؤسسات التعليم العالي</a:t>
          </a:r>
          <a:endParaRPr lang="en-US" sz="2800" b="1" kern="1200" dirty="0"/>
        </a:p>
      </dsp:txBody>
      <dsp:txXfrm rot="10800000">
        <a:off x="1523336" y="3375403"/>
        <a:ext cx="4886752" cy="519501"/>
      </dsp:txXfrm>
    </dsp:sp>
    <dsp:sp modelId="{9AB768F7-A1CF-4C31-98F4-475C79211270}">
      <dsp:nvSpPr>
        <dsp:cNvPr id="0" name=""/>
        <dsp:cNvSpPr/>
      </dsp:nvSpPr>
      <dsp:spPr>
        <a:xfrm>
          <a:off x="1133711" y="3375403"/>
          <a:ext cx="519501" cy="51950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806C3F-24D3-4F02-AAA9-E542CCBDD834}">
      <dsp:nvSpPr>
        <dsp:cNvPr id="0" name=""/>
        <dsp:cNvSpPr/>
      </dsp:nvSpPr>
      <dsp:spPr>
        <a:xfrm rot="10800000">
          <a:off x="1393461" y="4049980"/>
          <a:ext cx="5016627" cy="51950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086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برنامج للتوعية بالبحث العلمي والابتكار</a:t>
          </a:r>
          <a:endParaRPr lang="en-US" sz="2400" b="1" kern="1200" dirty="0"/>
        </a:p>
      </dsp:txBody>
      <dsp:txXfrm rot="10800000">
        <a:off x="1523336" y="4049980"/>
        <a:ext cx="4886752" cy="519501"/>
      </dsp:txXfrm>
    </dsp:sp>
    <dsp:sp modelId="{33A04058-EC4D-4FEB-A6EB-CD9A589BBD8F}">
      <dsp:nvSpPr>
        <dsp:cNvPr id="0" name=""/>
        <dsp:cNvSpPr/>
      </dsp:nvSpPr>
      <dsp:spPr>
        <a:xfrm>
          <a:off x="1133711" y="4049980"/>
          <a:ext cx="519501" cy="51950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8942F-0810-4242-94E4-BD36B8E882FA}">
      <dsp:nvSpPr>
        <dsp:cNvPr id="0" name=""/>
        <dsp:cNvSpPr/>
      </dsp:nvSpPr>
      <dsp:spPr>
        <a:xfrm rot="10800000">
          <a:off x="453417" y="2458"/>
          <a:ext cx="6001229" cy="174386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8995" tIns="137160" rIns="256032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dirty="0" smtClean="0"/>
            <a:t>بناء الكفاءات الوطنية في البحث العلمي</a:t>
          </a:r>
          <a:endParaRPr lang="en-US" sz="3600" kern="1200" dirty="0"/>
        </a:p>
      </dsp:txBody>
      <dsp:txXfrm rot="10800000">
        <a:off x="889383" y="2458"/>
        <a:ext cx="5565263" cy="1743863"/>
      </dsp:txXfrm>
    </dsp:sp>
    <dsp:sp modelId="{19C86BD7-6103-473F-8D4A-3A111D06CFC8}">
      <dsp:nvSpPr>
        <dsp:cNvPr id="0" name=""/>
        <dsp:cNvSpPr/>
      </dsp:nvSpPr>
      <dsp:spPr>
        <a:xfrm>
          <a:off x="327152" y="2458"/>
          <a:ext cx="1743863" cy="174386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239D25-BB42-48B5-ADAC-D4BDB4DC9592}">
      <dsp:nvSpPr>
        <dsp:cNvPr id="0" name=""/>
        <dsp:cNvSpPr/>
      </dsp:nvSpPr>
      <dsp:spPr>
        <a:xfrm rot="10800000">
          <a:off x="654164" y="2285999"/>
          <a:ext cx="5733567" cy="17056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8995" tIns="137160" rIns="256032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dirty="0" smtClean="0"/>
            <a:t>بناء الق</a:t>
          </a:r>
          <a:r>
            <a:rPr lang="ar-OM" sz="3600" b="1" kern="1200" dirty="0" smtClean="0"/>
            <a:t>ــ</a:t>
          </a:r>
          <a:r>
            <a:rPr lang="ar-SA" sz="3600" b="1" kern="1200" dirty="0" smtClean="0"/>
            <a:t>درات في المه</a:t>
          </a:r>
          <a:r>
            <a:rPr lang="ar-OM" sz="3600" b="1" kern="1200" dirty="0" smtClean="0"/>
            <a:t>ــ</a:t>
          </a:r>
          <a:r>
            <a:rPr lang="ar-SA" sz="3600" b="1" kern="1200" dirty="0" smtClean="0"/>
            <a:t>ارات الب</a:t>
          </a:r>
          <a:r>
            <a:rPr lang="ar-OM" sz="3600" b="1" kern="1200" dirty="0" smtClean="0"/>
            <a:t>ـ</a:t>
          </a:r>
          <a:r>
            <a:rPr lang="ar-SA" sz="3600" b="1" kern="1200" dirty="0" smtClean="0"/>
            <a:t>ح</a:t>
          </a:r>
          <a:r>
            <a:rPr lang="ar-OM" sz="3600" b="1" kern="1200" dirty="0" smtClean="0"/>
            <a:t>ـ</a:t>
          </a:r>
          <a:r>
            <a:rPr lang="ar-SA" sz="3600" b="1" kern="1200" dirty="0" smtClean="0"/>
            <a:t>ثي</a:t>
          </a:r>
          <a:r>
            <a:rPr lang="ar-OM" sz="3600" b="1" kern="1200" dirty="0" smtClean="0"/>
            <a:t>ــــ</a:t>
          </a:r>
          <a:r>
            <a:rPr lang="ar-SA" sz="3600" b="1" kern="1200" dirty="0" smtClean="0"/>
            <a:t>ة</a:t>
          </a:r>
          <a:endParaRPr lang="en-US" sz="3600" kern="1200" dirty="0"/>
        </a:p>
      </dsp:txBody>
      <dsp:txXfrm rot="10800000">
        <a:off x="1080569" y="2285999"/>
        <a:ext cx="5307162" cy="1705620"/>
      </dsp:txXfrm>
    </dsp:sp>
    <dsp:sp modelId="{274AA8E9-5DF8-4A79-B655-B0E3FC280A7D}">
      <dsp:nvSpPr>
        <dsp:cNvPr id="0" name=""/>
        <dsp:cNvSpPr/>
      </dsp:nvSpPr>
      <dsp:spPr>
        <a:xfrm>
          <a:off x="394068" y="2266878"/>
          <a:ext cx="1743863" cy="174386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Autofit/>
          </a:bodyPr>
          <a:lstStyle/>
          <a:p>
            <a:pPr rtl="1"/>
            <a:r>
              <a:rPr lang="ar-OM" sz="4800" b="1" dirty="0"/>
              <a:t>الإستراتيجية الوطنية للتعليم 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ar-OM" sz="4800" b="1" dirty="0"/>
              <a:t>2040م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733800"/>
            <a:ext cx="7239000" cy="1905000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ar-SA" sz="4000" b="1" dirty="0" smtClean="0">
                <a:solidFill>
                  <a:schemeClr val="tx1"/>
                </a:solidFill>
              </a:rPr>
              <a:t>الإستراتيجية الرابعة: البحث العلمي </a:t>
            </a:r>
            <a:r>
              <a:rPr lang="ar-SA" sz="4000" b="1" dirty="0" smtClean="0">
                <a:solidFill>
                  <a:schemeClr val="tx1"/>
                </a:solidFill>
              </a:rPr>
              <a:t>والتطوير</a:t>
            </a:r>
          </a:p>
          <a:p>
            <a:pPr rtl="1"/>
            <a:endParaRPr lang="ar-SA" sz="2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rtl="1"/>
            <a:r>
              <a:rPr lang="ar-SA" sz="2600" b="1" dirty="0" smtClean="0">
                <a:solidFill>
                  <a:schemeClr val="tx2">
                    <a:lumMod val="75000"/>
                  </a:schemeClr>
                </a:solidFill>
              </a:rPr>
              <a:t>إعداد</a:t>
            </a:r>
            <a:r>
              <a:rPr lang="ar-SA" sz="2600" b="1" dirty="0">
                <a:solidFill>
                  <a:schemeClr val="tx2">
                    <a:lumMod val="75000"/>
                  </a:schemeClr>
                </a:solidFill>
              </a:rPr>
              <a:t>: أ. د صالحه عبدالله يوسف عيسان</a:t>
            </a:r>
          </a:p>
          <a:p>
            <a:pPr rtl="1"/>
            <a:r>
              <a:rPr lang="ar-SA" sz="2600" b="1" dirty="0">
                <a:solidFill>
                  <a:schemeClr val="tx2">
                    <a:lumMod val="75000"/>
                  </a:schemeClr>
                </a:solidFill>
              </a:rPr>
              <a:t>جامعة السلطان قابوس</a:t>
            </a:r>
            <a:endParaRPr lang="en-US" sz="2600" b="1" dirty="0">
              <a:solidFill>
                <a:schemeClr val="tx2">
                  <a:lumMod val="75000"/>
                </a:schemeClr>
              </a:solidFill>
            </a:endParaRPr>
          </a:p>
          <a:p>
            <a:pPr algn="r" rtl="1"/>
            <a:endParaRPr lang="ar-SA" sz="4000" b="1" dirty="0" smtClean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2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80" y="-1016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Autofit/>
          </a:bodyPr>
          <a:lstStyle/>
          <a:p>
            <a:pPr lvl="1" algn="ctr" rtl="1">
              <a:spcBef>
                <a:spcPct val="0"/>
              </a:spcBef>
            </a:pPr>
            <a:r>
              <a:rPr lang="ar-OM" sz="4000" b="1" dirty="0" smtClean="0"/>
              <a:t>الموارد البشرية وبناء القدرات 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0257214"/>
              </p:ext>
            </p:extLst>
          </p:nvPr>
        </p:nvGraphicFramePr>
        <p:xfrm>
          <a:off x="990600" y="1600200"/>
          <a:ext cx="6781800" cy="401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6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rtl="1"/>
            <a:r>
              <a:rPr lang="ar-SA" b="1" dirty="0">
                <a:solidFill>
                  <a:srgbClr val="C00000"/>
                </a:solidFill>
              </a:rPr>
              <a:t>توصيات استراتيجية </a:t>
            </a:r>
            <a:r>
              <a:rPr lang="ar-SA" b="1" dirty="0" smtClean="0">
                <a:solidFill>
                  <a:srgbClr val="C00000"/>
                </a:solidFill>
              </a:rPr>
              <a:t>البحث العلمي والتطوير(</a:t>
            </a:r>
            <a:r>
              <a:rPr lang="en-US" b="1" dirty="0" smtClean="0">
                <a:solidFill>
                  <a:srgbClr val="C00000"/>
                </a:solidFill>
              </a:rPr>
              <a:t>2</a:t>
            </a:r>
            <a:r>
              <a:rPr lang="ar-SA" b="1" dirty="0" smtClean="0">
                <a:solidFill>
                  <a:srgbClr val="C00000"/>
                </a:solidFill>
              </a:rPr>
              <a:t>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endParaRPr lang="en-US" dirty="0"/>
          </a:p>
          <a:p>
            <a:pPr algn="r" rtl="1"/>
            <a:r>
              <a:rPr lang="ar-SA" b="1" dirty="0" smtClean="0"/>
              <a:t>إ</a:t>
            </a:r>
            <a:r>
              <a:rPr lang="ar-OM" b="1" dirty="0" smtClean="0"/>
              <a:t>نشاء </a:t>
            </a:r>
            <a:r>
              <a:rPr lang="ar-OM" b="1" dirty="0"/>
              <a:t>الحاضنات العلمية التي تعمل على مد الجسور بين الجامعات ومراكز البحث العلمي من جهة والقطاعات الإنتاجية من جهة أخرى ، </a:t>
            </a:r>
            <a:endParaRPr lang="ar-SA" b="1" dirty="0" smtClean="0"/>
          </a:p>
          <a:p>
            <a:pPr algn="r" rtl="1"/>
            <a:r>
              <a:rPr lang="ar-OM" b="1" dirty="0" smtClean="0"/>
              <a:t>تبني </a:t>
            </a:r>
            <a:r>
              <a:rPr lang="ar-OM" b="1" dirty="0"/>
              <a:t>نتائج البحوث التي يتوصل إليها الأكاديميون وتطويرها ووضعها موضع التنفيذ ومن ثم تسويقها كمنتج جديد</a:t>
            </a:r>
            <a:r>
              <a:rPr lang="ar-OM" b="1" dirty="0" smtClean="0"/>
              <a:t>.</a:t>
            </a:r>
            <a:endParaRPr lang="ar-SA" b="1" dirty="0" smtClean="0"/>
          </a:p>
          <a:p>
            <a:pPr algn="r" rtl="1"/>
            <a:r>
              <a:rPr lang="ar-OM" b="1" dirty="0" smtClean="0"/>
              <a:t>بناء </a:t>
            </a:r>
            <a:r>
              <a:rPr lang="ar-OM" b="1" dirty="0"/>
              <a:t>الكفاءات الوطنية في البحث العلمي ، </a:t>
            </a:r>
            <a:endParaRPr lang="ar-SA" b="1" dirty="0" smtClean="0"/>
          </a:p>
          <a:p>
            <a:pPr algn="r" rtl="1"/>
            <a:r>
              <a:rPr lang="ar-OM" b="1" dirty="0" smtClean="0"/>
              <a:t>وبناء </a:t>
            </a:r>
            <a:r>
              <a:rPr lang="ar-OM" b="1" dirty="0"/>
              <a:t>القدرات البحثة لدى الطلبة في مختلف مستويات النظام التعليمي، </a:t>
            </a:r>
            <a:r>
              <a:rPr lang="ar-SA" b="1" dirty="0" smtClean="0"/>
              <a:t>و</a:t>
            </a:r>
            <a:r>
              <a:rPr lang="ar-OM" b="1" dirty="0" smtClean="0"/>
              <a:t>دعم </a:t>
            </a:r>
            <a:r>
              <a:rPr lang="ar-OM" b="1" dirty="0"/>
              <a:t>المشاريع الطلابية الابتكارية من خلال احتضان المؤسسات الحكومية والخاصة لتلك المشاريع وتطويرها.</a:t>
            </a:r>
            <a:endParaRPr lang="en-US" b="1" dirty="0"/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707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r" rtl="1"/>
            <a:endParaRPr lang="en-US" dirty="0"/>
          </a:p>
          <a:p>
            <a:pPr algn="r" rtl="1"/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600200" y="2967335"/>
            <a:ext cx="586740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شكرا على المتابعة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97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تمهيد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  <a:p>
            <a:pPr algn="r" rtl="1"/>
            <a:r>
              <a:rPr lang="ar-OM" sz="3800" b="1" dirty="0"/>
              <a:t>أشارت  خطط التنمية الخمسية المتعاقبة إلى أن البحث العلمي يعد أحد عناصر منظومة  العلم والتكنولوجيا. </a:t>
            </a:r>
            <a:endParaRPr lang="ar-SA" sz="3800" b="1" dirty="0" smtClean="0"/>
          </a:p>
          <a:p>
            <a:pPr algn="r" rtl="1"/>
            <a:r>
              <a:rPr lang="ar-OM" sz="3800" b="1" dirty="0" smtClean="0"/>
              <a:t>تؤكد </a:t>
            </a:r>
            <a:r>
              <a:rPr lang="ar-OM" sz="3800" b="1" dirty="0"/>
              <a:t>الرؤية المستقبلية للاقتصاد العماني، عمان: 2020 على أنه ركيزة أساسية لإحداث التنمية واستدامتها، وعنصر أساسي للاستراتيجيات المعتمدة للتنويع </a:t>
            </a:r>
            <a:r>
              <a:rPr lang="ar-OM" sz="3800" b="1" dirty="0" smtClean="0"/>
              <a:t>الاقتصادي. </a:t>
            </a:r>
            <a:endParaRPr lang="ar-SA" sz="3800" b="1" dirty="0" smtClean="0"/>
          </a:p>
          <a:p>
            <a:pPr algn="r" rtl="1"/>
            <a:r>
              <a:rPr lang="ar-OM" sz="3800" b="1" dirty="0" smtClean="0"/>
              <a:t>أكدت </a:t>
            </a:r>
            <a:r>
              <a:rPr lang="ar-OM" sz="3800" b="1" dirty="0"/>
              <a:t>الرؤية المستقبلية ضرورة دعم البحث العلمي من خلال زيادة الإنفاق عليه. </a:t>
            </a:r>
            <a:endParaRPr lang="ar-SA" sz="3800" b="1" dirty="0" smtClean="0"/>
          </a:p>
          <a:p>
            <a:pPr algn="r" rtl="1"/>
            <a:r>
              <a:rPr lang="ar-SA" sz="3800" b="1" dirty="0" smtClean="0"/>
              <a:t>إن</a:t>
            </a:r>
            <a:r>
              <a:rPr lang="ar-OM" sz="3800" b="1" dirty="0" smtClean="0"/>
              <a:t> </a:t>
            </a:r>
            <a:r>
              <a:rPr lang="ar-OM" sz="3800" b="1" dirty="0"/>
              <a:t>مهمة  مجلس البحث العلمي </a:t>
            </a:r>
            <a:r>
              <a:rPr lang="ar-SA" sz="3800" b="1" dirty="0" smtClean="0"/>
              <a:t>هي </a:t>
            </a:r>
            <a:r>
              <a:rPr lang="ar-OM" sz="3800" b="1" dirty="0" smtClean="0"/>
              <a:t>إلى </a:t>
            </a:r>
            <a:r>
              <a:rPr lang="ar-OM" sz="3800" b="1" dirty="0"/>
              <a:t>تأسيس منظومة إبداعية تستجيب للمتطلبات المحلية والتوجهات العالمية، وتعزز الانسجام الاجتماعي وتقود إلى الابتكار والتميز العلمي.</a:t>
            </a:r>
            <a:endParaRPr lang="en-US" sz="3800" b="1" dirty="0"/>
          </a:p>
          <a:p>
            <a:pPr algn="r" rtl="1"/>
            <a:r>
              <a:rPr lang="ar-OM" sz="3800" b="1" dirty="0" smtClean="0"/>
              <a:t>يتوقع </a:t>
            </a:r>
            <a:r>
              <a:rPr lang="ar-OM" sz="3800" b="1" dirty="0"/>
              <a:t>إن تلعب المؤسسات التعليمية ، وبالأخص الجامعات ،  دور المحرك الأساسي في خلق المعرفة ونشرها مما سوف يدعم توجه السلطنة نحو  الابتكار  والتميز العلمي</a:t>
            </a:r>
            <a:r>
              <a:rPr lang="ar-OM" sz="3800" b="1" dirty="0" smtClean="0"/>
              <a:t>.</a:t>
            </a:r>
            <a:endParaRPr lang="en-US" sz="3800" b="1" dirty="0"/>
          </a:p>
        </p:txBody>
      </p:sp>
    </p:spTree>
    <p:extLst>
      <p:ext uri="{BB962C8B-B14F-4D97-AF65-F5344CB8AC3E}">
        <p14:creationId xmlns:p14="http://schemas.microsoft.com/office/powerpoint/2010/main" val="322063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SA" sz="4800" b="1" dirty="0" smtClean="0"/>
              <a:t/>
            </a:r>
            <a:br>
              <a:rPr lang="ar-SA" sz="4800" b="1" dirty="0" smtClean="0"/>
            </a:br>
            <a:r>
              <a:rPr lang="ar-OM" sz="4800" b="1" dirty="0" smtClean="0"/>
              <a:t>التحديات </a:t>
            </a:r>
            <a:r>
              <a:rPr lang="ar-OM" sz="4800" b="1" dirty="0"/>
              <a:t>المتعلقة بالبحث العلمي </a:t>
            </a:r>
            <a:r>
              <a:rPr lang="en-US" sz="4800" dirty="0"/>
              <a:t/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r" rtl="1"/>
            <a:r>
              <a:rPr lang="ar-SA" dirty="0" smtClean="0"/>
              <a:t>ضعف</a:t>
            </a:r>
            <a:r>
              <a:rPr lang="ar-OM" dirty="0" smtClean="0"/>
              <a:t> </a:t>
            </a:r>
            <a:r>
              <a:rPr lang="ar-OM" dirty="0"/>
              <a:t>البنية الأساسية للبحث العلمي في  مؤسسات التعليم العالي .</a:t>
            </a:r>
            <a:endParaRPr lang="en-US" dirty="0"/>
          </a:p>
          <a:p>
            <a:pPr lvl="0" algn="r" rtl="1"/>
            <a:r>
              <a:rPr lang="ar-OM" dirty="0"/>
              <a:t>ندرة الكفاءات البحثية العمانية </a:t>
            </a:r>
            <a:r>
              <a:rPr lang="ar-OM" dirty="0" smtClean="0"/>
              <a:t>العالية.</a:t>
            </a:r>
            <a:endParaRPr lang="en-US" dirty="0"/>
          </a:p>
          <a:p>
            <a:pPr lvl="0" algn="r" rtl="1"/>
            <a:r>
              <a:rPr lang="ar-OM" dirty="0"/>
              <a:t>محدودية برامج الدراسات العليا التي تقدمها مؤسسات التعليم العالي.</a:t>
            </a:r>
            <a:endParaRPr lang="en-US" dirty="0"/>
          </a:p>
          <a:p>
            <a:pPr lvl="0" algn="r" rtl="1"/>
            <a:r>
              <a:rPr lang="ar-SA" dirty="0" smtClean="0"/>
              <a:t>ضعف</a:t>
            </a:r>
            <a:r>
              <a:rPr lang="ar-OM" dirty="0" smtClean="0"/>
              <a:t> </a:t>
            </a:r>
            <a:r>
              <a:rPr lang="ar-OM" dirty="0"/>
              <a:t>الإمكانات المادية والبشرية المتاحة للبحث العلمي في الجامعات والمؤسسات التعليمية.</a:t>
            </a:r>
            <a:endParaRPr lang="en-US" dirty="0"/>
          </a:p>
          <a:p>
            <a:pPr lvl="0" algn="r" rtl="1"/>
            <a:r>
              <a:rPr lang="ar-SA" dirty="0" smtClean="0"/>
              <a:t>ضعف</a:t>
            </a:r>
            <a:r>
              <a:rPr lang="ar-OM" dirty="0" smtClean="0"/>
              <a:t> </a:t>
            </a:r>
            <a:r>
              <a:rPr lang="ar-OM" dirty="0"/>
              <a:t>مساهمة البحث العلمي للمؤسسات التعليمية  في التنمية الاقتصادية والاجتماعية.</a:t>
            </a:r>
            <a:endParaRPr lang="en-US" dirty="0"/>
          </a:p>
          <a:p>
            <a:pPr lvl="0" algn="r" rtl="1"/>
            <a:r>
              <a:rPr lang="ar-SA" dirty="0" smtClean="0"/>
              <a:t>القصور في </a:t>
            </a:r>
            <a:r>
              <a:rPr lang="ar-OM" dirty="0" smtClean="0"/>
              <a:t> </a:t>
            </a:r>
            <a:r>
              <a:rPr lang="ar-OM" dirty="0"/>
              <a:t>اعتماد السياسات الخاصة بالتعليم على نتائج الدراسات العلمية في القطاعات المختلفة.</a:t>
            </a:r>
            <a:endParaRPr lang="en-US" dirty="0"/>
          </a:p>
          <a:p>
            <a:pPr lvl="0" algn="r" rtl="1"/>
            <a:r>
              <a:rPr lang="ar-SA" dirty="0" smtClean="0"/>
              <a:t>قلة </a:t>
            </a:r>
            <a:r>
              <a:rPr lang="ar-OM" dirty="0" smtClean="0"/>
              <a:t>تبني </a:t>
            </a:r>
            <a:r>
              <a:rPr lang="ar-OM" dirty="0"/>
              <a:t>المؤسسات للمبادرات البحثية للطلبة وابتكاراتهم.</a:t>
            </a:r>
            <a:endParaRPr lang="en-US" dirty="0"/>
          </a:p>
          <a:p>
            <a:pPr algn="r" rt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3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ar-SA" sz="4000" b="1" dirty="0"/>
              <a:t>الهدف العام لاستراتيجية البحث </a:t>
            </a:r>
            <a:r>
              <a:rPr lang="ar-OM" sz="4000" b="1" dirty="0"/>
              <a:t>العلمي والتطوير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2438401"/>
            <a:ext cx="8229600" cy="21336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 algn="ctr" rtl="1">
              <a:buNone/>
            </a:pPr>
            <a:r>
              <a:rPr lang="ar-SA" sz="4000" b="1" dirty="0" smtClean="0"/>
              <a:t>بناء </a:t>
            </a:r>
            <a:r>
              <a:rPr lang="ar-SA" sz="4000" b="1" dirty="0"/>
              <a:t>قدرات مستدامة للبحث العلمي </a:t>
            </a:r>
            <a:r>
              <a:rPr lang="ar-OM" sz="4000" b="1" dirty="0"/>
              <a:t>في المؤسسات التعليمية  وتعزيز </a:t>
            </a:r>
            <a:r>
              <a:rPr lang="ar-SA" sz="4000" b="1" dirty="0"/>
              <a:t>دورها المحوري في المساهمة  لبناء اقتصاد مبني على المعرفة. </a:t>
            </a:r>
            <a:endParaRPr lang="en-US" sz="4000" dirty="0"/>
          </a:p>
          <a:p>
            <a:pPr algn="r" rt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7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SA" b="1" dirty="0" smtClean="0"/>
              <a:t/>
            </a:r>
            <a:br>
              <a:rPr lang="ar-SA" b="1" dirty="0" smtClean="0"/>
            </a:br>
            <a:r>
              <a:rPr lang="ar-OM" b="1" dirty="0" smtClean="0"/>
              <a:t>محاور </a:t>
            </a:r>
            <a:r>
              <a:rPr lang="ar-OM" b="1" dirty="0"/>
              <a:t>استراتيجية</a:t>
            </a:r>
            <a:r>
              <a:rPr lang="ar-SA" b="1" dirty="0"/>
              <a:t> البحث العلمي والتطوير</a:t>
            </a:r>
            <a:br>
              <a:rPr lang="ar-SA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  <a:p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357116"/>
              </p:ext>
            </p:extLst>
          </p:nvPr>
        </p:nvGraphicFramePr>
        <p:xfrm>
          <a:off x="914400" y="1600200"/>
          <a:ext cx="7391400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6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1">
              <a:spcBef>
                <a:spcPct val="0"/>
              </a:spcBef>
            </a:pPr>
            <a:r>
              <a:rPr lang="ar-SA" sz="3600" b="1" dirty="0" smtClean="0"/>
              <a:t/>
            </a:r>
            <a:br>
              <a:rPr lang="ar-SA" sz="3600" b="1" dirty="0" smtClean="0"/>
            </a:br>
            <a:r>
              <a:rPr lang="ar-OM" sz="3600" b="1" dirty="0" smtClean="0"/>
              <a:t>الاستعداد لمجتمع المعرفة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  <a:p>
            <a:pPr marL="0" indent="0" algn="r" rtl="1">
              <a:buNone/>
            </a:pPr>
            <a:r>
              <a:rPr lang="ar-OM" b="1" dirty="0" smtClean="0"/>
              <a:t>يعبر </a:t>
            </a:r>
            <a:r>
              <a:rPr lang="ar-OM" b="1" dirty="0"/>
              <a:t>عن مدى استعداد </a:t>
            </a:r>
            <a:r>
              <a:rPr lang="ar-SA" b="1" dirty="0" smtClean="0"/>
              <a:t>سلطنة عمان</a:t>
            </a:r>
            <a:r>
              <a:rPr lang="ar-OM" b="1" dirty="0" smtClean="0"/>
              <a:t> </a:t>
            </a:r>
            <a:r>
              <a:rPr lang="ar-OM" b="1" dirty="0"/>
              <a:t>لاقتصاد المعرفة بمؤشر اقتصاد المعرفة وهو مؤشر مركب يتألف من أربع ركائز هي:  </a:t>
            </a:r>
            <a:r>
              <a:rPr lang="ar-SA" b="1" dirty="0"/>
              <a:t> </a:t>
            </a:r>
            <a:r>
              <a:rPr lang="ar-SA" b="1" dirty="0" smtClean="0"/>
              <a:t>       	</a:t>
            </a:r>
            <a:r>
              <a:rPr lang="ar-OM" sz="3200" b="1" dirty="0" smtClean="0"/>
              <a:t>(1) النظام الاقتصادي والمؤسسي،  </a:t>
            </a:r>
            <a:endParaRPr lang="ar-SA" b="1" dirty="0"/>
          </a:p>
          <a:p>
            <a:pPr marL="0" indent="0" algn="r" rtl="1">
              <a:buNone/>
            </a:pPr>
            <a:r>
              <a:rPr lang="ar-SA" sz="3200" b="1" dirty="0" smtClean="0"/>
              <a:t>	</a:t>
            </a:r>
            <a:r>
              <a:rPr lang="ar-OM" sz="3200" b="1" dirty="0" smtClean="0"/>
              <a:t>(2) التعليم ، </a:t>
            </a:r>
            <a:endParaRPr lang="ar-SA" b="1" dirty="0"/>
          </a:p>
          <a:p>
            <a:pPr marL="0" indent="0" algn="r" rtl="1">
              <a:buNone/>
            </a:pPr>
            <a:r>
              <a:rPr lang="ar-SA" sz="3200" b="1" dirty="0" smtClean="0"/>
              <a:t>	</a:t>
            </a:r>
            <a:r>
              <a:rPr lang="ar-OM" sz="3200" b="1" dirty="0" smtClean="0"/>
              <a:t>(3) </a:t>
            </a:r>
            <a:r>
              <a:rPr lang="ar-OM" sz="2800" b="1" dirty="0" smtClean="0"/>
              <a:t>البنية الأساسية لتكنولوجيا المعلومات </a:t>
            </a:r>
            <a:r>
              <a:rPr lang="ar-SA" sz="2800" b="1" dirty="0" smtClean="0"/>
              <a:t>و</a:t>
            </a:r>
            <a:r>
              <a:rPr lang="ar-OM" sz="2800" b="1" dirty="0" smtClean="0"/>
              <a:t>الاتصالات، </a:t>
            </a:r>
            <a:endParaRPr lang="ar-SA" sz="2800" b="1" dirty="0"/>
          </a:p>
          <a:p>
            <a:pPr marL="0" indent="0" algn="r" rtl="1">
              <a:buNone/>
            </a:pPr>
            <a:r>
              <a:rPr lang="ar-SA" sz="3200" b="1" dirty="0" smtClean="0"/>
              <a:t>	</a:t>
            </a:r>
            <a:r>
              <a:rPr lang="ar-OM" sz="3200" b="1" dirty="0" smtClean="0"/>
              <a:t>(4) الابتكار.</a:t>
            </a:r>
            <a:endParaRPr lang="en-US" sz="3200" b="1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1">
              <a:spcBef>
                <a:spcPct val="0"/>
              </a:spcBef>
            </a:pPr>
            <a:r>
              <a:rPr lang="ar-SA" sz="3600" b="1" dirty="0" smtClean="0"/>
              <a:t/>
            </a:r>
            <a:br>
              <a:rPr lang="ar-SA" sz="3600" b="1" dirty="0" smtClean="0"/>
            </a:br>
            <a:r>
              <a:rPr lang="ar-OM" sz="3600" b="1" dirty="0" smtClean="0"/>
              <a:t>البنية المؤسسية للبحث العلمي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  <a:p>
            <a:pPr algn="r" rtl="1"/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46783437"/>
              </p:ext>
            </p:extLst>
          </p:nvPr>
        </p:nvGraphicFramePr>
        <p:xfrm>
          <a:off x="914400" y="1371600"/>
          <a:ext cx="7391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6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lvl="1" algn="ctr" rtl="1">
              <a:spcBef>
                <a:spcPct val="0"/>
              </a:spcBef>
            </a:pPr>
            <a:r>
              <a:rPr lang="ar-OM" sz="4400" b="1" dirty="0" smtClean="0"/>
              <a:t>البحث  العلمي والابتكار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  <a:p>
            <a:pPr algn="r" rtl="1"/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52411810"/>
              </p:ext>
            </p:extLst>
          </p:nvPr>
        </p:nvGraphicFramePr>
        <p:xfrm>
          <a:off x="762000" y="1371600"/>
          <a:ext cx="7543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6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lvl="1" algn="ctr" rtl="1">
              <a:spcBef>
                <a:spcPct val="0"/>
              </a:spcBef>
            </a:pPr>
            <a:r>
              <a:rPr lang="ar-SA" sz="3600" b="1" dirty="0" smtClean="0"/>
              <a:t/>
            </a:r>
            <a:br>
              <a:rPr lang="ar-SA" sz="3600" b="1" dirty="0" smtClean="0"/>
            </a:br>
            <a:r>
              <a:rPr lang="ar-OM" sz="4000" b="1" dirty="0" smtClean="0"/>
              <a:t>تعزيز الاهتمام بالعلوم الإنسانية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للعلوم الاجتماعية والإنسانية دور مهم </a:t>
            </a:r>
            <a:r>
              <a:rPr lang="ar-SA" b="1" dirty="0" smtClean="0"/>
              <a:t>في:</a:t>
            </a:r>
          </a:p>
          <a:p>
            <a:pPr lvl="1" algn="r" rtl="1"/>
            <a:r>
              <a:rPr lang="ar-SA" b="1" dirty="0" smtClean="0"/>
              <a:t> فهم </a:t>
            </a:r>
            <a:r>
              <a:rPr lang="ar-SA" b="1" dirty="0"/>
              <a:t>وبناء الفرد وبنية المجتمع، </a:t>
            </a:r>
            <a:r>
              <a:rPr lang="ar-SA" b="1" dirty="0" smtClean="0"/>
              <a:t>ت</a:t>
            </a:r>
          </a:p>
          <a:p>
            <a:pPr lvl="1" algn="r" rtl="1"/>
            <a:r>
              <a:rPr lang="ar-SA" b="1" dirty="0" smtClean="0"/>
              <a:t> تسهم </a:t>
            </a:r>
            <a:r>
              <a:rPr lang="ar-SA" b="1" dirty="0"/>
              <a:t>في رصد وفهم وتحليل الظواهر الإنسانية والتغيرات والتحولات والمشكلات والقضايا </a:t>
            </a:r>
            <a:r>
              <a:rPr lang="ar-SA" b="1" dirty="0" smtClean="0"/>
              <a:t>المجتمعية،</a:t>
            </a:r>
          </a:p>
          <a:p>
            <a:pPr lvl="1" algn="r" rtl="1"/>
            <a:r>
              <a:rPr lang="ar-SA" b="1" dirty="0" smtClean="0"/>
              <a:t> اقتراح </a:t>
            </a:r>
            <a:r>
              <a:rPr lang="ar-SA" b="1" dirty="0"/>
              <a:t>الحلول المناسبة والسيطرة عليها، </a:t>
            </a:r>
            <a:endParaRPr lang="ar-SA" b="1" dirty="0" smtClean="0"/>
          </a:p>
          <a:p>
            <a:pPr lvl="1" algn="r" rtl="1"/>
            <a:r>
              <a:rPr lang="ar-SA" b="1" dirty="0" smtClean="0"/>
              <a:t> </a:t>
            </a:r>
            <a:r>
              <a:rPr lang="ar-SA" b="1" dirty="0"/>
              <a:t>تسهم هذه العلوم في الارتقاء بالمستوى الحضاري والفكري والقيمي للإنسان والمجتمع، </a:t>
            </a:r>
            <a:endParaRPr lang="ar-SA" b="1" dirty="0" smtClean="0"/>
          </a:p>
          <a:p>
            <a:pPr lvl="1" algn="r" rtl="1"/>
            <a:r>
              <a:rPr lang="ar-SA" b="1" dirty="0" smtClean="0"/>
              <a:t> حفز </a:t>
            </a:r>
            <a:r>
              <a:rPr lang="ar-SA" b="1" dirty="0"/>
              <a:t>ودعم التغيرات والتحولات الإيجابية مبكرا حتى لا تحدث في اتجاه مخالف لصياغة بنية المجتمع.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481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الإستراتيجية الوطنية للتعليم  2040م</vt:lpstr>
      <vt:lpstr>تمهيد</vt:lpstr>
      <vt:lpstr> التحديات المتعلقة بالبحث العلمي  </vt:lpstr>
      <vt:lpstr>الهدف العام لاستراتيجية البحث العلمي والتطوير</vt:lpstr>
      <vt:lpstr> محاور استراتيجية البحث العلمي والتطوير </vt:lpstr>
      <vt:lpstr> الاستعداد لمجتمع المعرفة </vt:lpstr>
      <vt:lpstr> البنية المؤسسية للبحث العلمي  </vt:lpstr>
      <vt:lpstr>البحث  العلمي والابتكار</vt:lpstr>
      <vt:lpstr> تعزيز الاهتمام بالعلوم الإنسانية </vt:lpstr>
      <vt:lpstr>الموارد البشرية وبناء القدرات </vt:lpstr>
      <vt:lpstr>توصيات استراتيجية البحث العلمي والتطوير(21)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GAE</dc:creator>
  <cp:lastModifiedBy>Personal</cp:lastModifiedBy>
  <cp:revision>21</cp:revision>
  <dcterms:created xsi:type="dcterms:W3CDTF">2006-08-16T00:00:00Z</dcterms:created>
  <dcterms:modified xsi:type="dcterms:W3CDTF">2014-09-30T03:45:50Z</dcterms:modified>
</cp:coreProperties>
</file>